
<file path=[Content_Types].xml><?xml version="1.0" encoding="utf-8"?>
<Types xmlns="http://schemas.openxmlformats.org/package/2006/content-types">
  <Default Extension="bin" ContentType="application/vnd.openxmlformats-officedocument.oleObject"/>
  <Default Extension="png" ContentType="image/png"/>
  <Default Extension="svg" ContentType="image/svg+xml"/>
  <Default Extension="emf" ContentType="image/x-emf"/>
  <Default Extension="rels" ContentType="application/vnd.openxmlformats-package.relationships+xml"/>
  <Default Extension="xml" ContentType="application/xml"/>
  <Default Extension="fntdata" ContentType="application/x-fontdata"/>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tags/tag225.xml" ContentType="application/vnd.openxmlformats-officedocument.presentationml.tags+xml"/>
  <Override PartName="/ppt/tags/tag226.xml" ContentType="application/vnd.openxmlformats-officedocument.presentationml.tags+xml"/>
  <Override PartName="/ppt/notesSlides/notesSlide1.xml" ContentType="application/vnd.openxmlformats-officedocument.presentationml.notesSlide+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notesSlides/notesSlide2.xml" ContentType="application/vnd.openxmlformats-officedocument.presentationml.notesSlide+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notesSlides/notesSlide3.xml" ContentType="application/vnd.openxmlformats-officedocument.presentationml.notesSlide+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embedTrueTypeFonts="1" saveSubsetFonts="1" autoCompressPictures="0">
  <p:sldMasterIdLst>
    <p:sldMasterId id="2147483648" r:id="rId1"/>
    <p:sldMasterId id="2147483864" r:id="rId2"/>
  </p:sldMasterIdLst>
  <p:notesMasterIdLst>
    <p:notesMasterId r:id="rId17"/>
  </p:notesMasterIdLst>
  <p:handoutMasterIdLst>
    <p:handoutMasterId r:id="rId18"/>
  </p:handoutMasterIdLst>
  <p:sldIdLst>
    <p:sldId id="256" r:id="rId3"/>
    <p:sldId id="2145707415" r:id="rId4"/>
    <p:sldId id="2145707263" r:id="rId5"/>
    <p:sldId id="2145707416" r:id="rId6"/>
    <p:sldId id="2145707418" r:id="rId7"/>
    <p:sldId id="2145707419" r:id="rId8"/>
    <p:sldId id="2145707375" r:id="rId9"/>
    <p:sldId id="2145707417" r:id="rId10"/>
    <p:sldId id="2145707420" r:id="rId11"/>
    <p:sldId id="2145707413" r:id="rId12"/>
    <p:sldId id="2145707422" r:id="rId13"/>
    <p:sldId id="2145707425" r:id="rId14"/>
    <p:sldId id="2145707424" r:id="rId15"/>
    <p:sldId id="2145707421" r:id="rId16"/>
  </p:sldIdLst>
  <p:sldSz cx="12192000" cy="6858000"/>
  <p:notesSz cx="6797675" cy="9926638"/>
  <p:embeddedFontLst>
    <p:embeddedFont>
      <p:font typeface="Segoe UI" panose="020B0502040204020203" pitchFamily="34" charset="0"/>
      <p:regular r:id="rId19"/>
      <p:bold r:id="rId20"/>
      <p:italic r:id="rId21"/>
      <p:boldItalic r:id="rId22"/>
    </p:embeddedFont>
    <p:embeddedFont>
      <p:font typeface="Calibri" panose="020F0502020204030204" pitchFamily="34" charset="0"/>
      <p:regular r:id="rId23"/>
      <p:bold r:id="rId24"/>
      <p:italic r:id="rId25"/>
      <p:boldItalic r:id="rId26"/>
    </p:embeddedFont>
  </p:embeddedFontLst>
  <p:custDataLst>
    <p:tags r:id="rId2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60C9A106-4D81-4C1B-BF7A-E4C83122987E}">
          <p14:sldIdLst>
            <p14:sldId id="256"/>
            <p14:sldId id="2145707415"/>
            <p14:sldId id="2145707263"/>
            <p14:sldId id="2145707416"/>
            <p14:sldId id="2145707418"/>
            <p14:sldId id="2145707419"/>
            <p14:sldId id="2145707375"/>
            <p14:sldId id="2145707417"/>
            <p14:sldId id="2145707420"/>
            <p14:sldId id="2145707413"/>
            <p14:sldId id="2145707422"/>
            <p14:sldId id="2145707425"/>
            <p14:sldId id="2145707424"/>
            <p14:sldId id="2145707421"/>
          </p14:sldIdLst>
        </p14:section>
        <p14:section name="Retex" id="{EA0BBC1F-2155-4FF2-B8BD-D74C0BF2232F}">
          <p14:sldIdLst/>
        </p14:section>
        <p14:section name="Annexes" id="{466D6802-649A-469D-8FD3-CA07C4426B87}">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1" name="Auteur" initials="A" lastIdx="0" clrIdx="1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C00"/>
    <a:srgbClr val="4D4D4D"/>
    <a:srgbClr val="E6EBF5"/>
    <a:srgbClr val="89E0FF"/>
    <a:srgbClr val="F2F2F2"/>
    <a:srgbClr val="355189"/>
    <a:srgbClr val="A6A6A6"/>
    <a:srgbClr val="0070C0"/>
    <a:srgbClr val="B4DE86"/>
    <a:srgbClr val="FFC6C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0825" autoAdjust="0"/>
    <p:restoredTop sz="94652" autoAdjust="0"/>
  </p:normalViewPr>
  <p:slideViewPr>
    <p:cSldViewPr snapToGrid="0" snapToObjects="1">
      <p:cViewPr varScale="1">
        <p:scale>
          <a:sx n="87" d="100"/>
          <a:sy n="87" d="100"/>
        </p:scale>
        <p:origin x="102" y="624"/>
      </p:cViewPr>
      <p:guideLst>
        <p:guide orient="horz" pos="2160"/>
        <p:guide pos="3840"/>
      </p:guideLst>
    </p:cSldViewPr>
  </p:slideViewPr>
  <p:outlineViewPr>
    <p:cViewPr>
      <p:scale>
        <a:sx n="33" d="100"/>
        <a:sy n="33" d="100"/>
      </p:scale>
      <p:origin x="0" y="-6898"/>
    </p:cViewPr>
  </p:outlineViewPr>
  <p:notesTextViewPr>
    <p:cViewPr>
      <p:scale>
        <a:sx n="3" d="2"/>
        <a:sy n="3" d="2"/>
      </p:scale>
      <p:origin x="0" y="0"/>
    </p:cViewPr>
  </p:notesTextViewPr>
  <p:sorterViewPr>
    <p:cViewPr varScale="1">
      <p:scale>
        <a:sx n="1" d="1"/>
        <a:sy n="1" d="1"/>
      </p:scale>
      <p:origin x="0" y="-1256"/>
    </p:cViewPr>
  </p:sorterViewPr>
  <p:notesViewPr>
    <p:cSldViewPr snapToGrid="0" snapToObjects="1">
      <p:cViewPr>
        <p:scale>
          <a:sx n="75" d="100"/>
          <a:sy n="75" d="100"/>
        </p:scale>
        <p:origin x="3204" y="1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handoutMaster" Target="handoutMasters/handoutMaster1.xml"/><Relationship Id="rId26" Type="http://schemas.openxmlformats.org/officeDocument/2006/relationships/font" Target="fonts/font8.fntdata"/><Relationship Id="rId3" Type="http://schemas.openxmlformats.org/officeDocument/2006/relationships/slide" Target="slides/slide1.xml"/><Relationship Id="rId21" Type="http://schemas.openxmlformats.org/officeDocument/2006/relationships/font" Target="fonts/font3.fntdata"/><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5" Type="http://schemas.openxmlformats.org/officeDocument/2006/relationships/font" Target="fonts/font7.fntdata"/><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font" Target="fonts/font2.fntdata"/><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6.fntdata"/><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5.fntdata"/><Relationship Id="rId28"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font" Target="fonts/font1.fntdata"/><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4.fntdata"/><Relationship Id="rId27" Type="http://schemas.openxmlformats.org/officeDocument/2006/relationships/tags" Target="tags/tag1.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32.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33.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34.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35.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36.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7.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38.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04BC41E-EAC0-4D88-BA59-21A53C68F870}"/>
              </a:ext>
            </a:extLst>
          </p:cNvPr>
          <p:cNvSpPr>
            <a:spLocks noGrp="1"/>
          </p:cNvSpPr>
          <p:nvPr>
            <p:ph type="hdr" sz="quarter"/>
          </p:nvPr>
        </p:nvSpPr>
        <p:spPr>
          <a:xfrm>
            <a:off x="1" y="1"/>
            <a:ext cx="2946065" cy="496836"/>
          </a:xfrm>
          <a:prstGeom prst="rect">
            <a:avLst/>
          </a:prstGeom>
        </p:spPr>
        <p:txBody>
          <a:bodyPr vert="horz" lIns="92758" tIns="46379" rIns="92758" bIns="46379" rtlCol="0"/>
          <a:lstStyle>
            <a:lvl1pPr algn="l">
              <a:defRPr sz="1200"/>
            </a:lvl1pPr>
          </a:lstStyle>
          <a:p>
            <a:endParaRPr lang="en-US" dirty="0"/>
          </a:p>
        </p:txBody>
      </p:sp>
      <p:sp>
        <p:nvSpPr>
          <p:cNvPr id="3" name="Date Placeholder 2">
            <a:extLst>
              <a:ext uri="{FF2B5EF4-FFF2-40B4-BE49-F238E27FC236}">
                <a16:creationId xmlns:a16="http://schemas.microsoft.com/office/drawing/2014/main" id="{20B5C4BB-B13C-4942-8E14-023ED14A3DB8}"/>
              </a:ext>
            </a:extLst>
          </p:cNvPr>
          <p:cNvSpPr>
            <a:spLocks noGrp="1"/>
          </p:cNvSpPr>
          <p:nvPr>
            <p:ph type="dt" sz="quarter" idx="1"/>
          </p:nvPr>
        </p:nvSpPr>
        <p:spPr>
          <a:xfrm>
            <a:off x="3850093" y="1"/>
            <a:ext cx="2946065" cy="496836"/>
          </a:xfrm>
          <a:prstGeom prst="rect">
            <a:avLst/>
          </a:prstGeom>
        </p:spPr>
        <p:txBody>
          <a:bodyPr vert="horz" lIns="92758" tIns="46379" rIns="92758" bIns="46379" rtlCol="0"/>
          <a:lstStyle>
            <a:lvl1pPr algn="r">
              <a:defRPr sz="1200"/>
            </a:lvl1pPr>
          </a:lstStyle>
          <a:p>
            <a:fld id="{0CCCBB97-84F2-4D62-B8C2-225DACC20A93}" type="datetime3">
              <a:rPr lang="en-US" smtClean="0"/>
              <a:t>1 February 2021</a:t>
            </a:fld>
            <a:endParaRPr lang="en-US" dirty="0"/>
          </a:p>
        </p:txBody>
      </p:sp>
      <p:sp>
        <p:nvSpPr>
          <p:cNvPr id="4" name="Footer Placeholder 3">
            <a:extLst>
              <a:ext uri="{FF2B5EF4-FFF2-40B4-BE49-F238E27FC236}">
                <a16:creationId xmlns:a16="http://schemas.microsoft.com/office/drawing/2014/main" id="{78221145-1027-4A39-B15A-DD84A26C2039}"/>
              </a:ext>
            </a:extLst>
          </p:cNvPr>
          <p:cNvSpPr>
            <a:spLocks noGrp="1"/>
          </p:cNvSpPr>
          <p:nvPr>
            <p:ph type="ftr" sz="quarter" idx="2"/>
          </p:nvPr>
        </p:nvSpPr>
        <p:spPr>
          <a:xfrm>
            <a:off x="1" y="9429804"/>
            <a:ext cx="2946065" cy="496836"/>
          </a:xfrm>
          <a:prstGeom prst="rect">
            <a:avLst/>
          </a:prstGeom>
        </p:spPr>
        <p:txBody>
          <a:bodyPr vert="horz" lIns="92758" tIns="46379" rIns="92758" bIns="46379"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1A147719-50F5-4089-8123-86F5AF9C8847}"/>
              </a:ext>
            </a:extLst>
          </p:cNvPr>
          <p:cNvSpPr>
            <a:spLocks noGrp="1"/>
          </p:cNvSpPr>
          <p:nvPr>
            <p:ph type="sldNum" sz="quarter" idx="3"/>
          </p:nvPr>
        </p:nvSpPr>
        <p:spPr>
          <a:xfrm>
            <a:off x="3850093" y="9429804"/>
            <a:ext cx="2946065" cy="496836"/>
          </a:xfrm>
          <a:prstGeom prst="rect">
            <a:avLst/>
          </a:prstGeom>
        </p:spPr>
        <p:txBody>
          <a:bodyPr vert="horz" lIns="92758" tIns="46379" rIns="92758" bIns="46379" rtlCol="0" anchor="b"/>
          <a:lstStyle>
            <a:lvl1pPr algn="r">
              <a:defRPr sz="1200"/>
            </a:lvl1pPr>
          </a:lstStyle>
          <a:p>
            <a:fld id="{D2610F73-99D1-48E7-A408-B5EB5C8393F8}" type="slidenum">
              <a:rPr lang="en-US" smtClean="0"/>
              <a:t>‹N°›</a:t>
            </a:fld>
            <a:endParaRPr lang="en-US" dirty="0"/>
          </a:p>
        </p:txBody>
      </p:sp>
    </p:spTree>
    <p:extLst>
      <p:ext uri="{BB962C8B-B14F-4D97-AF65-F5344CB8AC3E}">
        <p14:creationId xmlns:p14="http://schemas.microsoft.com/office/powerpoint/2010/main" val="2473196516"/>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2"/>
            <a:ext cx="2945659" cy="498055"/>
          </a:xfrm>
          <a:prstGeom prst="rect">
            <a:avLst/>
          </a:prstGeom>
        </p:spPr>
        <p:txBody>
          <a:bodyPr vert="horz" lIns="927583" tIns="47793" rIns="95588" bIns="47793" rtlCol="0"/>
          <a:lstStyle>
            <a:lvl1pPr algn="l">
              <a:defRPr sz="900">
                <a:latin typeface="+mn-lt"/>
                <a:cs typeface="Arial" panose="020B0604020202020204" pitchFamily="34" charset="0"/>
              </a:defRPr>
            </a:lvl1pPr>
          </a:lstStyle>
          <a:p>
            <a:endParaRPr lang="en-US"/>
          </a:p>
        </p:txBody>
      </p:sp>
      <p:sp>
        <p:nvSpPr>
          <p:cNvPr id="3" name="Date Placeholder 2"/>
          <p:cNvSpPr>
            <a:spLocks noGrp="1"/>
          </p:cNvSpPr>
          <p:nvPr>
            <p:ph type="dt" idx="1"/>
          </p:nvPr>
        </p:nvSpPr>
        <p:spPr>
          <a:xfrm>
            <a:off x="3850443" y="2"/>
            <a:ext cx="2945659" cy="498055"/>
          </a:xfrm>
          <a:prstGeom prst="rect">
            <a:avLst/>
          </a:prstGeom>
        </p:spPr>
        <p:txBody>
          <a:bodyPr vert="horz" lIns="95588" tIns="47793" rIns="927583" bIns="47793" rtlCol="0"/>
          <a:lstStyle>
            <a:lvl1pPr algn="r">
              <a:defRPr sz="900">
                <a:latin typeface="+mn-lt"/>
                <a:cs typeface="Arial" panose="020B0604020202020204" pitchFamily="34" charset="0"/>
              </a:defRPr>
            </a:lvl1pPr>
          </a:lstStyle>
          <a:p>
            <a:fld id="{0EEB0439-0426-42D3-AE83-47D1AD1449C6}" type="datetime3">
              <a:rPr lang="en-US" smtClean="0"/>
              <a:t>1 February 2021</a:t>
            </a:fld>
            <a:endParaRPr lang="en-US" dirty="0"/>
          </a:p>
        </p:txBody>
      </p:sp>
      <p:sp>
        <p:nvSpPr>
          <p:cNvPr id="4" name="Slide Image Placeholder 3"/>
          <p:cNvSpPr>
            <a:spLocks noGrp="1" noRot="1" noChangeAspect="1"/>
          </p:cNvSpPr>
          <p:nvPr>
            <p:ph type="sldImg" idx="2"/>
          </p:nvPr>
        </p:nvSpPr>
        <p:spPr>
          <a:xfrm>
            <a:off x="420688" y="595313"/>
            <a:ext cx="5956300" cy="3351212"/>
          </a:xfrm>
          <a:prstGeom prst="rect">
            <a:avLst/>
          </a:prstGeom>
          <a:noFill/>
          <a:ln w="6350">
            <a:solidFill>
              <a:prstClr val="black"/>
            </a:solidFill>
          </a:ln>
        </p:spPr>
        <p:txBody>
          <a:bodyPr vert="horz" lIns="95588" tIns="47793" rIns="95588" bIns="47793" rtlCol="0" anchor="ctr"/>
          <a:lstStyle/>
          <a:p>
            <a:endParaRPr lang="en-US"/>
          </a:p>
        </p:txBody>
      </p:sp>
      <p:sp>
        <p:nvSpPr>
          <p:cNvPr id="6" name="Footer Placeholder 5"/>
          <p:cNvSpPr>
            <a:spLocks noGrp="1"/>
          </p:cNvSpPr>
          <p:nvPr>
            <p:ph type="ftr" sz="quarter" idx="4"/>
          </p:nvPr>
        </p:nvSpPr>
        <p:spPr>
          <a:xfrm>
            <a:off x="1" y="9428585"/>
            <a:ext cx="2945659" cy="498054"/>
          </a:xfrm>
          <a:prstGeom prst="rect">
            <a:avLst/>
          </a:prstGeom>
        </p:spPr>
        <p:txBody>
          <a:bodyPr vert="horz" lIns="927583" tIns="47793" rIns="95588" bIns="47793" rtlCol="0" anchor="b"/>
          <a:lstStyle>
            <a:lvl1pPr algn="l">
              <a:defRPr sz="900">
                <a:latin typeface="+mn-lt"/>
                <a:cs typeface="Arial" panose="020B0604020202020204" pitchFamily="34" charset="0"/>
              </a:defRPr>
            </a:lvl1pPr>
          </a:lstStyle>
          <a:p>
            <a:endParaRPr lang="en-US"/>
          </a:p>
        </p:txBody>
      </p:sp>
      <p:sp>
        <p:nvSpPr>
          <p:cNvPr id="7" name="Slide Number Placeholder 6"/>
          <p:cNvSpPr>
            <a:spLocks noGrp="1"/>
          </p:cNvSpPr>
          <p:nvPr>
            <p:ph type="sldNum" sz="quarter" idx="5"/>
          </p:nvPr>
        </p:nvSpPr>
        <p:spPr>
          <a:xfrm>
            <a:off x="3850443" y="9428585"/>
            <a:ext cx="2945659" cy="498054"/>
          </a:xfrm>
          <a:prstGeom prst="rect">
            <a:avLst/>
          </a:prstGeom>
        </p:spPr>
        <p:txBody>
          <a:bodyPr vert="horz" lIns="95588" tIns="47793" rIns="927583" bIns="47793" rtlCol="0" anchor="b"/>
          <a:lstStyle>
            <a:lvl1pPr algn="r">
              <a:defRPr sz="900">
                <a:latin typeface="+mn-lt"/>
                <a:cs typeface="Arial" panose="020B0604020202020204" pitchFamily="34" charset="0"/>
              </a:defRPr>
            </a:lvl1pPr>
          </a:lstStyle>
          <a:p>
            <a:fld id="{CF5EBCF4-26FC-4F76-8DA1-52FDDC328D44}" type="slidenum">
              <a:rPr lang="en-US" smtClean="0"/>
              <a:pPr/>
              <a:t>‹N°›</a:t>
            </a:fld>
            <a:endParaRPr lang="en-US"/>
          </a:p>
        </p:txBody>
      </p:sp>
      <p:sp>
        <p:nvSpPr>
          <p:cNvPr id="5" name="Notes Placeholder 4">
            <a:extLst>
              <a:ext uri="{FF2B5EF4-FFF2-40B4-BE49-F238E27FC236}">
                <a16:creationId xmlns:a16="http://schemas.microsoft.com/office/drawing/2014/main" id="{22FEA09E-B533-4D4E-953A-87FE390760BA}"/>
              </a:ext>
            </a:extLst>
          </p:cNvPr>
          <p:cNvSpPr>
            <a:spLocks noGrp="1"/>
          </p:cNvSpPr>
          <p:nvPr>
            <p:ph type="body" sz="quarter" idx="3"/>
          </p:nvPr>
        </p:nvSpPr>
        <p:spPr>
          <a:xfrm>
            <a:off x="703470" y="4777005"/>
            <a:ext cx="5390736" cy="990768"/>
          </a:xfrm>
          <a:prstGeom prst="rect">
            <a:avLst/>
          </a:prstGeom>
        </p:spPr>
        <p:txBody>
          <a:bodyPr vert="horz" lIns="0" tIns="0" rIns="0" bIns="0" rtlCol="0">
            <a:sp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80066646"/>
      </p:ext>
    </p:extLst>
  </p:cSld>
  <p:clrMap bg1="lt1" tx1="dk1" bg2="lt2" tx2="dk2" accent1="accent1" accent2="accent2" accent3="accent3" accent4="accent4" accent5="accent5" accent6="accent6" hlink="hlink" folHlink="folHlink"/>
  <p:hf hdr="0" ftr="0"/>
  <p:notesStyle>
    <a:lvl1pPr marL="0" algn="l" defTabSz="914400" rtl="0" eaLnBrk="1" latinLnBrk="0" hangingPunct="1">
      <a:lnSpc>
        <a:spcPct val="100000"/>
      </a:lnSpc>
      <a:spcBef>
        <a:spcPts val="300"/>
      </a:spcBef>
      <a:spcAft>
        <a:spcPts val="300"/>
      </a:spcAft>
      <a:defRPr lang="en-US" sz="1100" kern="1200">
        <a:solidFill>
          <a:schemeClr val="tx1"/>
        </a:solidFill>
        <a:latin typeface="+mn-lt"/>
        <a:ea typeface="+mn-ea"/>
        <a:cs typeface="Arial" panose="020B0604020202020204" pitchFamily="34" charset="0"/>
      </a:defRPr>
    </a:lvl1pPr>
    <a:lvl2pPr marL="144000" indent="-144000" algn="l" defTabSz="914400" rtl="0" eaLnBrk="1" latinLnBrk="0" hangingPunct="1">
      <a:spcAft>
        <a:spcPts val="300"/>
      </a:spcAft>
      <a:buSzPct val="110000"/>
      <a:buFont typeface="Wingdings" panose="05000000000000000000" pitchFamily="2" charset="2"/>
      <a:buChar char=""/>
      <a:defRPr lang="en-US" sz="1100" kern="1200">
        <a:solidFill>
          <a:schemeClr val="tx1"/>
        </a:solidFill>
        <a:latin typeface="+mn-lt"/>
        <a:ea typeface="+mn-ea"/>
        <a:cs typeface="+mn-cs"/>
      </a:defRPr>
    </a:lvl2pPr>
    <a:lvl3pPr marL="288000" indent="-144000" algn="l" defTabSz="914400" rtl="0" eaLnBrk="1" latinLnBrk="0" hangingPunct="1">
      <a:spcAft>
        <a:spcPts val="300"/>
      </a:spcAft>
      <a:buSzPct val="110000"/>
      <a:buFont typeface="Arial" panose="020B0604020202020204" pitchFamily="34" charset="0"/>
      <a:buChar char="‒"/>
      <a:defRPr lang="en-US" sz="1100" kern="1200">
        <a:solidFill>
          <a:schemeClr val="tx1"/>
        </a:solidFill>
        <a:latin typeface="+mn-lt"/>
        <a:ea typeface="+mn-ea"/>
        <a:cs typeface="+mn-cs"/>
      </a:defRPr>
    </a:lvl3pPr>
    <a:lvl4pPr marL="432000" indent="-144000" algn="l" defTabSz="914400" rtl="0" eaLnBrk="1" latinLnBrk="0" hangingPunct="1">
      <a:spcAft>
        <a:spcPts val="300"/>
      </a:spcAft>
      <a:buSzPct val="100000"/>
      <a:buFont typeface="Arial" panose="020B0604020202020204" pitchFamily="34" charset="0"/>
      <a:buChar char="•"/>
      <a:defRPr lang="en-US" sz="1100" kern="1200">
        <a:solidFill>
          <a:schemeClr val="tx1"/>
        </a:solidFill>
        <a:latin typeface="+mn-lt"/>
        <a:ea typeface="+mn-ea"/>
        <a:cs typeface="+mn-cs"/>
      </a:defRPr>
    </a:lvl4pPr>
    <a:lvl5pPr marL="576000" indent="-144000" algn="l" defTabSz="914400" rtl="0" eaLnBrk="1" latinLnBrk="0" hangingPunct="1">
      <a:spcAft>
        <a:spcPts val="300"/>
      </a:spcAft>
      <a:buFont typeface="Arial" panose="020B0604020202020204" pitchFamily="34" charset="0"/>
      <a:buChar char="̶"/>
      <a:defRPr lang="en-US" sz="11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3470" y="4777005"/>
            <a:ext cx="5390736" cy="169277"/>
          </a:xfrm>
        </p:spPr>
        <p:txBody>
          <a:bodyPr/>
          <a:lstStyle/>
          <a:p>
            <a:endParaRPr lang="fr-FR"/>
          </a:p>
        </p:txBody>
      </p:sp>
      <p:sp>
        <p:nvSpPr>
          <p:cNvPr id="4" name="Date Placeholder 3"/>
          <p:cNvSpPr>
            <a:spLocks noGrp="1"/>
          </p:cNvSpPr>
          <p:nvPr>
            <p:ph type="dt" idx="1"/>
          </p:nvPr>
        </p:nvSpPr>
        <p:spPr/>
        <p:txBody>
          <a:bodyPr/>
          <a:lstStyle/>
          <a:p>
            <a:fld id="{0EEB0439-0426-42D3-AE83-47D1AD1449C6}" type="datetime3">
              <a:rPr lang="en-US" smtClean="0"/>
              <a:t>1 February 2021</a:t>
            </a:fld>
            <a:endParaRPr lang="en-US" dirty="0"/>
          </a:p>
        </p:txBody>
      </p:sp>
      <p:sp>
        <p:nvSpPr>
          <p:cNvPr id="5" name="Slide Number Placeholder 4"/>
          <p:cNvSpPr>
            <a:spLocks noGrp="1"/>
          </p:cNvSpPr>
          <p:nvPr>
            <p:ph type="sldNum" sz="quarter" idx="5"/>
          </p:nvPr>
        </p:nvSpPr>
        <p:spPr/>
        <p:txBody>
          <a:bodyPr/>
          <a:lstStyle/>
          <a:p>
            <a:fld id="{CF5EBCF4-26FC-4F76-8DA1-52FDDC328D44}" type="slidenum">
              <a:rPr lang="en-US" smtClean="0"/>
              <a:pPr/>
              <a:t>1</a:t>
            </a:fld>
            <a:endParaRPr lang="en-US"/>
          </a:p>
        </p:txBody>
      </p:sp>
    </p:spTree>
    <p:extLst>
      <p:ext uri="{BB962C8B-B14F-4D97-AF65-F5344CB8AC3E}">
        <p14:creationId xmlns:p14="http://schemas.microsoft.com/office/powerpoint/2010/main" val="33971547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35013" y="563563"/>
            <a:ext cx="5632450" cy="3168650"/>
          </a:xfrm>
        </p:spPr>
      </p:sp>
      <p:sp>
        <p:nvSpPr>
          <p:cNvPr id="3" name="Notes Placeholder 2"/>
          <p:cNvSpPr>
            <a:spLocks noGrp="1"/>
          </p:cNvSpPr>
          <p:nvPr>
            <p:ph type="body" idx="1"/>
          </p:nvPr>
        </p:nvSpPr>
        <p:spPr/>
        <p:txBody>
          <a:bodyPr/>
          <a:lstStyle/>
          <a:p>
            <a:endParaRPr lang="fr-FR"/>
          </a:p>
        </p:txBody>
      </p:sp>
      <p:sp>
        <p:nvSpPr>
          <p:cNvPr id="4" name="Date Placeholder 3"/>
          <p:cNvSpPr>
            <a:spLocks noGrp="1"/>
          </p:cNvSpPr>
          <p:nvPr>
            <p:ph type="dt" idx="1"/>
          </p:nvPr>
        </p:nvSpPr>
        <p:spPr/>
        <p:txBody>
          <a:bodyPr/>
          <a:lstStyle/>
          <a:p>
            <a:fld id="{0EEB0439-0426-42D3-AE83-47D1AD1449C6}" type="datetime3">
              <a:rPr lang="fr-FR" smtClean="0"/>
              <a:t>01.02.21</a:t>
            </a:fld>
            <a:endParaRPr lang="fr-FR" dirty="0"/>
          </a:p>
        </p:txBody>
      </p:sp>
      <p:sp>
        <p:nvSpPr>
          <p:cNvPr id="5" name="Slide Number Placeholder 4"/>
          <p:cNvSpPr>
            <a:spLocks noGrp="1"/>
          </p:cNvSpPr>
          <p:nvPr>
            <p:ph type="sldNum" sz="quarter" idx="5"/>
          </p:nvPr>
        </p:nvSpPr>
        <p:spPr/>
        <p:txBody>
          <a:bodyPr/>
          <a:lstStyle/>
          <a:p>
            <a:fld id="{CF5EBCF4-26FC-4F76-8DA1-52FDDC328D44}" type="slidenum">
              <a:rPr lang="fr-FR" smtClean="0"/>
              <a:pPr/>
              <a:t>11</a:t>
            </a:fld>
            <a:endParaRPr lang="fr-FR" dirty="0"/>
          </a:p>
        </p:txBody>
      </p:sp>
    </p:spTree>
    <p:extLst>
      <p:ext uri="{BB962C8B-B14F-4D97-AF65-F5344CB8AC3E}">
        <p14:creationId xmlns:p14="http://schemas.microsoft.com/office/powerpoint/2010/main" val="16639660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Date Placeholder 3"/>
          <p:cNvSpPr>
            <a:spLocks noGrp="1"/>
          </p:cNvSpPr>
          <p:nvPr>
            <p:ph type="dt" idx="1"/>
          </p:nvPr>
        </p:nvSpPr>
        <p:spPr/>
        <p:txBody>
          <a:bodyPr/>
          <a:lstStyle/>
          <a:p>
            <a:fld id="{0EEB0439-0426-42D3-AE83-47D1AD1449C6}" type="datetime3">
              <a:rPr lang="en-US" smtClean="0"/>
              <a:t>1 February 2021</a:t>
            </a:fld>
            <a:endParaRPr lang="en-US" dirty="0"/>
          </a:p>
        </p:txBody>
      </p:sp>
      <p:sp>
        <p:nvSpPr>
          <p:cNvPr id="5" name="Slide Number Placeholder 4"/>
          <p:cNvSpPr>
            <a:spLocks noGrp="1"/>
          </p:cNvSpPr>
          <p:nvPr>
            <p:ph type="sldNum" sz="quarter" idx="5"/>
          </p:nvPr>
        </p:nvSpPr>
        <p:spPr/>
        <p:txBody>
          <a:bodyPr/>
          <a:lstStyle/>
          <a:p>
            <a:fld id="{CF5EBCF4-26FC-4F76-8DA1-52FDDC328D44}" type="slidenum">
              <a:rPr lang="en-US" smtClean="0"/>
              <a:pPr/>
              <a:t>12</a:t>
            </a:fld>
            <a:endParaRPr lang="en-US"/>
          </a:p>
        </p:txBody>
      </p:sp>
    </p:spTree>
    <p:extLst>
      <p:ext uri="{BB962C8B-B14F-4D97-AF65-F5344CB8AC3E}">
        <p14:creationId xmlns:p14="http://schemas.microsoft.com/office/powerpoint/2010/main" val="22783707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Date Placeholder 3"/>
          <p:cNvSpPr>
            <a:spLocks noGrp="1"/>
          </p:cNvSpPr>
          <p:nvPr>
            <p:ph type="dt" idx="1"/>
          </p:nvPr>
        </p:nvSpPr>
        <p:spPr/>
        <p:txBody>
          <a:bodyPr/>
          <a:lstStyle/>
          <a:p>
            <a:fld id="{0EEB0439-0426-42D3-AE83-47D1AD1449C6}" type="datetime3">
              <a:rPr lang="en-US" smtClean="0"/>
              <a:t>1 February 2021</a:t>
            </a:fld>
            <a:endParaRPr lang="en-US" dirty="0"/>
          </a:p>
        </p:txBody>
      </p:sp>
      <p:sp>
        <p:nvSpPr>
          <p:cNvPr id="5" name="Slide Number Placeholder 4"/>
          <p:cNvSpPr>
            <a:spLocks noGrp="1"/>
          </p:cNvSpPr>
          <p:nvPr>
            <p:ph type="sldNum" sz="quarter" idx="5"/>
          </p:nvPr>
        </p:nvSpPr>
        <p:spPr/>
        <p:txBody>
          <a:bodyPr/>
          <a:lstStyle/>
          <a:p>
            <a:fld id="{CF5EBCF4-26FC-4F76-8DA1-52FDDC328D44}" type="slidenum">
              <a:rPr lang="en-US" smtClean="0"/>
              <a:pPr/>
              <a:t>13</a:t>
            </a:fld>
            <a:endParaRPr lang="en-US"/>
          </a:p>
        </p:txBody>
      </p:sp>
    </p:spTree>
    <p:extLst>
      <p:ext uri="{BB962C8B-B14F-4D97-AF65-F5344CB8AC3E}">
        <p14:creationId xmlns:p14="http://schemas.microsoft.com/office/powerpoint/2010/main" val="3125061566"/>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oleObject" Target="../embeddings/oleObject2.bin"/><Relationship Id="rId3" Type="http://schemas.openxmlformats.org/officeDocument/2006/relationships/tags" Target="../tags/tag23.xml"/><Relationship Id="rId7" Type="http://schemas.openxmlformats.org/officeDocument/2006/relationships/slideMaster" Target="../slideMasters/slideMaster1.xml"/><Relationship Id="rId2" Type="http://schemas.openxmlformats.org/officeDocument/2006/relationships/tags" Target="../tags/tag22.xml"/><Relationship Id="rId1" Type="http://schemas.openxmlformats.org/officeDocument/2006/relationships/vmlDrawing" Target="../drawings/vmlDrawing2.vml"/><Relationship Id="rId6" Type="http://schemas.openxmlformats.org/officeDocument/2006/relationships/tags" Target="../tags/tag26.xml"/><Relationship Id="rId5" Type="http://schemas.openxmlformats.org/officeDocument/2006/relationships/tags" Target="../tags/tag25.xml"/><Relationship Id="rId10" Type="http://schemas.openxmlformats.org/officeDocument/2006/relationships/image" Target="../media/image4.png"/><Relationship Id="rId4" Type="http://schemas.openxmlformats.org/officeDocument/2006/relationships/tags" Target="../tags/tag24.xml"/><Relationship Id="rId9" Type="http://schemas.openxmlformats.org/officeDocument/2006/relationships/image" Target="../media/image3.emf"/></Relationships>
</file>

<file path=ppt/slideLayouts/_rels/slideLayout10.xml.rels><?xml version="1.0" encoding="UTF-8" standalone="yes"?>
<Relationships xmlns="http://schemas.openxmlformats.org/package/2006/relationships"><Relationship Id="rId8" Type="http://schemas.openxmlformats.org/officeDocument/2006/relationships/tags" Target="../tags/tag90.xml"/><Relationship Id="rId13" Type="http://schemas.openxmlformats.org/officeDocument/2006/relationships/image" Target="../media/image2.png"/><Relationship Id="rId3" Type="http://schemas.openxmlformats.org/officeDocument/2006/relationships/tags" Target="../tags/tag85.xml"/><Relationship Id="rId7" Type="http://schemas.openxmlformats.org/officeDocument/2006/relationships/tags" Target="../tags/tag89.xml"/><Relationship Id="rId12" Type="http://schemas.openxmlformats.org/officeDocument/2006/relationships/image" Target="../media/image5.emf"/><Relationship Id="rId2" Type="http://schemas.openxmlformats.org/officeDocument/2006/relationships/tags" Target="../tags/tag84.xml"/><Relationship Id="rId1" Type="http://schemas.openxmlformats.org/officeDocument/2006/relationships/vmlDrawing" Target="../drawings/vmlDrawing11.vml"/><Relationship Id="rId6" Type="http://schemas.openxmlformats.org/officeDocument/2006/relationships/tags" Target="../tags/tag88.xml"/><Relationship Id="rId11" Type="http://schemas.openxmlformats.org/officeDocument/2006/relationships/oleObject" Target="../embeddings/oleObject11.bin"/><Relationship Id="rId5" Type="http://schemas.openxmlformats.org/officeDocument/2006/relationships/tags" Target="../tags/tag87.xml"/><Relationship Id="rId10" Type="http://schemas.openxmlformats.org/officeDocument/2006/relationships/slideMaster" Target="../slideMasters/slideMaster1.xml"/><Relationship Id="rId4" Type="http://schemas.openxmlformats.org/officeDocument/2006/relationships/tags" Target="../tags/tag86.xml"/><Relationship Id="rId9" Type="http://schemas.openxmlformats.org/officeDocument/2006/relationships/tags" Target="../tags/tag91.xml"/></Relationships>
</file>

<file path=ppt/slideLayouts/_rels/slideLayout11.xml.rels><?xml version="1.0" encoding="UTF-8" standalone="yes"?>
<Relationships xmlns="http://schemas.openxmlformats.org/package/2006/relationships"><Relationship Id="rId8" Type="http://schemas.openxmlformats.org/officeDocument/2006/relationships/tags" Target="../tags/tag98.xml"/><Relationship Id="rId13" Type="http://schemas.openxmlformats.org/officeDocument/2006/relationships/image" Target="../media/image2.png"/><Relationship Id="rId3" Type="http://schemas.openxmlformats.org/officeDocument/2006/relationships/tags" Target="../tags/tag93.xml"/><Relationship Id="rId7" Type="http://schemas.openxmlformats.org/officeDocument/2006/relationships/tags" Target="../tags/tag97.xml"/><Relationship Id="rId12" Type="http://schemas.openxmlformats.org/officeDocument/2006/relationships/image" Target="../media/image1.emf"/><Relationship Id="rId2" Type="http://schemas.openxmlformats.org/officeDocument/2006/relationships/tags" Target="../tags/tag92.xml"/><Relationship Id="rId1" Type="http://schemas.openxmlformats.org/officeDocument/2006/relationships/vmlDrawing" Target="../drawings/vmlDrawing12.vml"/><Relationship Id="rId6" Type="http://schemas.openxmlformats.org/officeDocument/2006/relationships/tags" Target="../tags/tag96.xml"/><Relationship Id="rId11" Type="http://schemas.openxmlformats.org/officeDocument/2006/relationships/oleObject" Target="../embeddings/oleObject12.bin"/><Relationship Id="rId5" Type="http://schemas.openxmlformats.org/officeDocument/2006/relationships/tags" Target="../tags/tag95.xml"/><Relationship Id="rId10" Type="http://schemas.openxmlformats.org/officeDocument/2006/relationships/slideMaster" Target="../slideMasters/slideMaster1.xml"/><Relationship Id="rId4" Type="http://schemas.openxmlformats.org/officeDocument/2006/relationships/tags" Target="../tags/tag94.xml"/><Relationship Id="rId9" Type="http://schemas.openxmlformats.org/officeDocument/2006/relationships/tags" Target="../tags/tag99.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106.xml"/><Relationship Id="rId3" Type="http://schemas.openxmlformats.org/officeDocument/2006/relationships/tags" Target="../tags/tag101.xml"/><Relationship Id="rId7" Type="http://schemas.openxmlformats.org/officeDocument/2006/relationships/tags" Target="../tags/tag105.xml"/><Relationship Id="rId12" Type="http://schemas.openxmlformats.org/officeDocument/2006/relationships/image" Target="../media/image2.png"/><Relationship Id="rId2" Type="http://schemas.openxmlformats.org/officeDocument/2006/relationships/tags" Target="../tags/tag100.xml"/><Relationship Id="rId1" Type="http://schemas.openxmlformats.org/officeDocument/2006/relationships/vmlDrawing" Target="../drawings/vmlDrawing13.vml"/><Relationship Id="rId6" Type="http://schemas.openxmlformats.org/officeDocument/2006/relationships/tags" Target="../tags/tag104.xml"/><Relationship Id="rId11" Type="http://schemas.openxmlformats.org/officeDocument/2006/relationships/image" Target="../media/image3.emf"/><Relationship Id="rId5" Type="http://schemas.openxmlformats.org/officeDocument/2006/relationships/tags" Target="../tags/tag103.xml"/><Relationship Id="rId10" Type="http://schemas.openxmlformats.org/officeDocument/2006/relationships/oleObject" Target="../embeddings/oleObject13.bin"/><Relationship Id="rId4" Type="http://schemas.openxmlformats.org/officeDocument/2006/relationships/tags" Target="../tags/tag102.xml"/><Relationship Id="rId9"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tags" Target="../tags/tag108.xml"/><Relationship Id="rId7" Type="http://schemas.openxmlformats.org/officeDocument/2006/relationships/oleObject" Target="../embeddings/oleObject14.bin"/><Relationship Id="rId2" Type="http://schemas.openxmlformats.org/officeDocument/2006/relationships/tags" Target="../tags/tag107.xml"/><Relationship Id="rId1" Type="http://schemas.openxmlformats.org/officeDocument/2006/relationships/vmlDrawing" Target="../drawings/vmlDrawing14.vml"/><Relationship Id="rId6" Type="http://schemas.openxmlformats.org/officeDocument/2006/relationships/slideMaster" Target="../slideMasters/slideMaster1.xml"/><Relationship Id="rId5" Type="http://schemas.openxmlformats.org/officeDocument/2006/relationships/tags" Target="../tags/tag110.xml"/><Relationship Id="rId4" Type="http://schemas.openxmlformats.org/officeDocument/2006/relationships/tags" Target="../tags/tag109.xml"/><Relationship Id="rId9" Type="http://schemas.openxmlformats.org/officeDocument/2006/relationships/image" Target="../media/image6.png"/></Relationships>
</file>

<file path=ppt/slideLayouts/_rels/slideLayout14.xml.rels><?xml version="1.0" encoding="UTF-8" standalone="yes"?>
<Relationships xmlns="http://schemas.openxmlformats.org/package/2006/relationships"><Relationship Id="rId3" Type="http://schemas.openxmlformats.org/officeDocument/2006/relationships/tags" Target="../tags/tag112.xml"/><Relationship Id="rId7" Type="http://schemas.openxmlformats.org/officeDocument/2006/relationships/image" Target="../media/image7.png"/><Relationship Id="rId2" Type="http://schemas.openxmlformats.org/officeDocument/2006/relationships/tags" Target="../tags/tag111.xml"/><Relationship Id="rId1" Type="http://schemas.openxmlformats.org/officeDocument/2006/relationships/vmlDrawing" Target="../drawings/vmlDrawing15.vml"/><Relationship Id="rId6" Type="http://schemas.openxmlformats.org/officeDocument/2006/relationships/image" Target="../media/image3.emf"/><Relationship Id="rId5" Type="http://schemas.openxmlformats.org/officeDocument/2006/relationships/oleObject" Target="../embeddings/oleObject15.bin"/><Relationship Id="rId4"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8" Type="http://schemas.openxmlformats.org/officeDocument/2006/relationships/oleObject" Target="../embeddings/oleObject17.bin"/><Relationship Id="rId3" Type="http://schemas.openxmlformats.org/officeDocument/2006/relationships/tags" Target="../tags/tag135.xml"/><Relationship Id="rId7" Type="http://schemas.openxmlformats.org/officeDocument/2006/relationships/slideMaster" Target="../slideMasters/slideMaster2.xml"/><Relationship Id="rId12" Type="http://schemas.openxmlformats.org/officeDocument/2006/relationships/image" Target="../media/image10.png"/><Relationship Id="rId2" Type="http://schemas.openxmlformats.org/officeDocument/2006/relationships/tags" Target="../tags/tag134.xml"/><Relationship Id="rId1" Type="http://schemas.openxmlformats.org/officeDocument/2006/relationships/vmlDrawing" Target="../drawings/vmlDrawing17.vml"/><Relationship Id="rId6" Type="http://schemas.openxmlformats.org/officeDocument/2006/relationships/tags" Target="../tags/tag138.xml"/><Relationship Id="rId11" Type="http://schemas.microsoft.com/office/2007/relationships/hdphoto" Target="../media/hdphoto1.wdp"/><Relationship Id="rId5" Type="http://schemas.openxmlformats.org/officeDocument/2006/relationships/tags" Target="../tags/tag137.xml"/><Relationship Id="rId10" Type="http://schemas.openxmlformats.org/officeDocument/2006/relationships/image" Target="../media/image8.png"/><Relationship Id="rId4" Type="http://schemas.openxmlformats.org/officeDocument/2006/relationships/tags" Target="../tags/tag136.xml"/><Relationship Id="rId9" Type="http://schemas.openxmlformats.org/officeDocument/2006/relationships/image" Target="../media/image3.emf"/></Relationships>
</file>

<file path=ppt/slideLayouts/_rels/slideLayout16.xml.rels><?xml version="1.0" encoding="UTF-8" standalone="yes"?>
<Relationships xmlns="http://schemas.openxmlformats.org/package/2006/relationships"><Relationship Id="rId8" Type="http://schemas.openxmlformats.org/officeDocument/2006/relationships/tags" Target="../tags/tag145.xml"/><Relationship Id="rId3" Type="http://schemas.openxmlformats.org/officeDocument/2006/relationships/tags" Target="../tags/tag140.xml"/><Relationship Id="rId7" Type="http://schemas.openxmlformats.org/officeDocument/2006/relationships/tags" Target="../tags/tag144.xml"/><Relationship Id="rId2" Type="http://schemas.openxmlformats.org/officeDocument/2006/relationships/tags" Target="../tags/tag139.xml"/><Relationship Id="rId1" Type="http://schemas.openxmlformats.org/officeDocument/2006/relationships/vmlDrawing" Target="../drawings/vmlDrawing18.vml"/><Relationship Id="rId6" Type="http://schemas.openxmlformats.org/officeDocument/2006/relationships/tags" Target="../tags/tag143.xml"/><Relationship Id="rId11" Type="http://schemas.openxmlformats.org/officeDocument/2006/relationships/image" Target="../media/image1.emf"/><Relationship Id="rId5" Type="http://schemas.openxmlformats.org/officeDocument/2006/relationships/tags" Target="../tags/tag142.xml"/><Relationship Id="rId10" Type="http://schemas.openxmlformats.org/officeDocument/2006/relationships/oleObject" Target="../embeddings/oleObject18.bin"/><Relationship Id="rId4" Type="http://schemas.openxmlformats.org/officeDocument/2006/relationships/tags" Target="../tags/tag141.xml"/><Relationship Id="rId9"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147.xml"/><Relationship Id="rId7" Type="http://schemas.openxmlformats.org/officeDocument/2006/relationships/tags" Target="../tags/tag151.xml"/><Relationship Id="rId2" Type="http://schemas.openxmlformats.org/officeDocument/2006/relationships/tags" Target="../tags/tag146.xml"/><Relationship Id="rId1" Type="http://schemas.openxmlformats.org/officeDocument/2006/relationships/vmlDrawing" Target="../drawings/vmlDrawing19.vml"/><Relationship Id="rId6" Type="http://schemas.openxmlformats.org/officeDocument/2006/relationships/tags" Target="../tags/tag150.xml"/><Relationship Id="rId5" Type="http://schemas.openxmlformats.org/officeDocument/2006/relationships/tags" Target="../tags/tag149.xml"/><Relationship Id="rId10" Type="http://schemas.openxmlformats.org/officeDocument/2006/relationships/image" Target="../media/image3.emf"/><Relationship Id="rId4" Type="http://schemas.openxmlformats.org/officeDocument/2006/relationships/tags" Target="../tags/tag148.xml"/><Relationship Id="rId9" Type="http://schemas.openxmlformats.org/officeDocument/2006/relationships/oleObject" Target="../embeddings/oleObject19.bin"/></Relationships>
</file>

<file path=ppt/slideLayouts/_rels/slideLayout18.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153.xml"/><Relationship Id="rId7" Type="http://schemas.openxmlformats.org/officeDocument/2006/relationships/tags" Target="../tags/tag157.xml"/><Relationship Id="rId2" Type="http://schemas.openxmlformats.org/officeDocument/2006/relationships/tags" Target="../tags/tag152.xml"/><Relationship Id="rId1" Type="http://schemas.openxmlformats.org/officeDocument/2006/relationships/vmlDrawing" Target="../drawings/vmlDrawing20.vml"/><Relationship Id="rId6" Type="http://schemas.openxmlformats.org/officeDocument/2006/relationships/tags" Target="../tags/tag156.xml"/><Relationship Id="rId5" Type="http://schemas.openxmlformats.org/officeDocument/2006/relationships/tags" Target="../tags/tag155.xml"/><Relationship Id="rId10" Type="http://schemas.openxmlformats.org/officeDocument/2006/relationships/image" Target="../media/image3.emf"/><Relationship Id="rId4" Type="http://schemas.openxmlformats.org/officeDocument/2006/relationships/tags" Target="../tags/tag154.xml"/><Relationship Id="rId9" Type="http://schemas.openxmlformats.org/officeDocument/2006/relationships/oleObject" Target="../embeddings/oleObject20.bin"/></Relationships>
</file>

<file path=ppt/slideLayouts/_rels/slideLayout19.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159.xml"/><Relationship Id="rId7" Type="http://schemas.openxmlformats.org/officeDocument/2006/relationships/tags" Target="../tags/tag163.xml"/><Relationship Id="rId2" Type="http://schemas.openxmlformats.org/officeDocument/2006/relationships/tags" Target="../tags/tag158.xml"/><Relationship Id="rId1" Type="http://schemas.openxmlformats.org/officeDocument/2006/relationships/vmlDrawing" Target="../drawings/vmlDrawing21.vml"/><Relationship Id="rId6" Type="http://schemas.openxmlformats.org/officeDocument/2006/relationships/tags" Target="../tags/tag162.xml"/><Relationship Id="rId5" Type="http://schemas.openxmlformats.org/officeDocument/2006/relationships/tags" Target="../tags/tag161.xml"/><Relationship Id="rId10" Type="http://schemas.openxmlformats.org/officeDocument/2006/relationships/image" Target="../media/image3.emf"/><Relationship Id="rId4" Type="http://schemas.openxmlformats.org/officeDocument/2006/relationships/tags" Target="../tags/tag160.xml"/><Relationship Id="rId9" Type="http://schemas.openxmlformats.org/officeDocument/2006/relationships/oleObject" Target="../embeddings/oleObject21.bin"/></Relationships>
</file>

<file path=ppt/slideLayouts/_rels/slideLayout2.xml.rels><?xml version="1.0" encoding="UTF-8" standalone="yes"?>
<Relationships xmlns="http://schemas.openxmlformats.org/package/2006/relationships"><Relationship Id="rId8" Type="http://schemas.openxmlformats.org/officeDocument/2006/relationships/tags" Target="../tags/tag33.xml"/><Relationship Id="rId3" Type="http://schemas.openxmlformats.org/officeDocument/2006/relationships/tags" Target="../tags/tag28.xml"/><Relationship Id="rId7" Type="http://schemas.openxmlformats.org/officeDocument/2006/relationships/tags" Target="../tags/tag32.xml"/><Relationship Id="rId2" Type="http://schemas.openxmlformats.org/officeDocument/2006/relationships/tags" Target="../tags/tag27.xml"/><Relationship Id="rId1" Type="http://schemas.openxmlformats.org/officeDocument/2006/relationships/vmlDrawing" Target="../drawings/vmlDrawing3.vml"/><Relationship Id="rId6" Type="http://schemas.openxmlformats.org/officeDocument/2006/relationships/tags" Target="../tags/tag31.xml"/><Relationship Id="rId11" Type="http://schemas.openxmlformats.org/officeDocument/2006/relationships/image" Target="../media/image1.emf"/><Relationship Id="rId5" Type="http://schemas.openxmlformats.org/officeDocument/2006/relationships/tags" Target="../tags/tag30.xml"/><Relationship Id="rId10" Type="http://schemas.openxmlformats.org/officeDocument/2006/relationships/oleObject" Target="../embeddings/oleObject3.bin"/><Relationship Id="rId4" Type="http://schemas.openxmlformats.org/officeDocument/2006/relationships/tags" Target="../tags/tag29.xml"/><Relationship Id="rId9"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8" Type="http://schemas.openxmlformats.org/officeDocument/2006/relationships/tags" Target="../tags/tag170.xml"/><Relationship Id="rId3" Type="http://schemas.openxmlformats.org/officeDocument/2006/relationships/tags" Target="../tags/tag165.xml"/><Relationship Id="rId7" Type="http://schemas.openxmlformats.org/officeDocument/2006/relationships/tags" Target="../tags/tag169.xml"/><Relationship Id="rId2" Type="http://schemas.openxmlformats.org/officeDocument/2006/relationships/tags" Target="../tags/tag164.xml"/><Relationship Id="rId1" Type="http://schemas.openxmlformats.org/officeDocument/2006/relationships/vmlDrawing" Target="../drawings/vmlDrawing22.vml"/><Relationship Id="rId6" Type="http://schemas.openxmlformats.org/officeDocument/2006/relationships/tags" Target="../tags/tag168.xml"/><Relationship Id="rId11" Type="http://schemas.openxmlformats.org/officeDocument/2006/relationships/image" Target="../media/image3.emf"/><Relationship Id="rId5" Type="http://schemas.openxmlformats.org/officeDocument/2006/relationships/tags" Target="../tags/tag167.xml"/><Relationship Id="rId10" Type="http://schemas.openxmlformats.org/officeDocument/2006/relationships/oleObject" Target="../embeddings/oleObject22.bin"/><Relationship Id="rId4" Type="http://schemas.openxmlformats.org/officeDocument/2006/relationships/tags" Target="../tags/tag166.xml"/><Relationship Id="rId9"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8" Type="http://schemas.openxmlformats.org/officeDocument/2006/relationships/tags" Target="../tags/tag177.xml"/><Relationship Id="rId13" Type="http://schemas.openxmlformats.org/officeDocument/2006/relationships/image" Target="../media/image2.png"/><Relationship Id="rId3" Type="http://schemas.openxmlformats.org/officeDocument/2006/relationships/tags" Target="../tags/tag172.xml"/><Relationship Id="rId7" Type="http://schemas.openxmlformats.org/officeDocument/2006/relationships/tags" Target="../tags/tag176.xml"/><Relationship Id="rId12" Type="http://schemas.openxmlformats.org/officeDocument/2006/relationships/image" Target="../media/image1.emf"/><Relationship Id="rId2" Type="http://schemas.openxmlformats.org/officeDocument/2006/relationships/tags" Target="../tags/tag171.xml"/><Relationship Id="rId1" Type="http://schemas.openxmlformats.org/officeDocument/2006/relationships/vmlDrawing" Target="../drawings/vmlDrawing23.vml"/><Relationship Id="rId6" Type="http://schemas.openxmlformats.org/officeDocument/2006/relationships/tags" Target="../tags/tag175.xml"/><Relationship Id="rId11" Type="http://schemas.openxmlformats.org/officeDocument/2006/relationships/oleObject" Target="../embeddings/oleObject23.bin"/><Relationship Id="rId5" Type="http://schemas.openxmlformats.org/officeDocument/2006/relationships/tags" Target="../tags/tag174.xml"/><Relationship Id="rId10" Type="http://schemas.openxmlformats.org/officeDocument/2006/relationships/slideMaster" Target="../slideMasters/slideMaster2.xml"/><Relationship Id="rId4" Type="http://schemas.openxmlformats.org/officeDocument/2006/relationships/tags" Target="../tags/tag173.xml"/><Relationship Id="rId9" Type="http://schemas.openxmlformats.org/officeDocument/2006/relationships/tags" Target="../tags/tag178.xml"/></Relationships>
</file>

<file path=ppt/slideLayouts/_rels/slideLayout22.xml.rels><?xml version="1.0" encoding="UTF-8" standalone="yes"?>
<Relationships xmlns="http://schemas.openxmlformats.org/package/2006/relationships"><Relationship Id="rId8" Type="http://schemas.openxmlformats.org/officeDocument/2006/relationships/tags" Target="../tags/tag185.xml"/><Relationship Id="rId13" Type="http://schemas.openxmlformats.org/officeDocument/2006/relationships/image" Target="../media/image1.emf"/><Relationship Id="rId3" Type="http://schemas.openxmlformats.org/officeDocument/2006/relationships/tags" Target="../tags/tag180.xml"/><Relationship Id="rId7" Type="http://schemas.openxmlformats.org/officeDocument/2006/relationships/tags" Target="../tags/tag184.xml"/><Relationship Id="rId12" Type="http://schemas.openxmlformats.org/officeDocument/2006/relationships/oleObject" Target="../embeddings/oleObject24.bin"/><Relationship Id="rId2" Type="http://schemas.openxmlformats.org/officeDocument/2006/relationships/tags" Target="../tags/tag179.xml"/><Relationship Id="rId1" Type="http://schemas.openxmlformats.org/officeDocument/2006/relationships/vmlDrawing" Target="../drawings/vmlDrawing24.vml"/><Relationship Id="rId6" Type="http://schemas.openxmlformats.org/officeDocument/2006/relationships/tags" Target="../tags/tag183.xml"/><Relationship Id="rId11" Type="http://schemas.openxmlformats.org/officeDocument/2006/relationships/slideMaster" Target="../slideMasters/slideMaster2.xml"/><Relationship Id="rId5" Type="http://schemas.openxmlformats.org/officeDocument/2006/relationships/tags" Target="../tags/tag182.xml"/><Relationship Id="rId10" Type="http://schemas.openxmlformats.org/officeDocument/2006/relationships/tags" Target="../tags/tag187.xml"/><Relationship Id="rId4" Type="http://schemas.openxmlformats.org/officeDocument/2006/relationships/tags" Target="../tags/tag181.xml"/><Relationship Id="rId9" Type="http://schemas.openxmlformats.org/officeDocument/2006/relationships/tags" Target="../tags/tag186.xml"/><Relationship Id="rId14" Type="http://schemas.openxmlformats.org/officeDocument/2006/relationships/image" Target="../media/image2.png"/></Relationships>
</file>

<file path=ppt/slideLayouts/_rels/slideLayout23.xml.rels><?xml version="1.0" encoding="UTF-8" standalone="yes"?>
<Relationships xmlns="http://schemas.openxmlformats.org/package/2006/relationships"><Relationship Id="rId8" Type="http://schemas.openxmlformats.org/officeDocument/2006/relationships/tags" Target="../tags/tag194.xml"/><Relationship Id="rId13" Type="http://schemas.openxmlformats.org/officeDocument/2006/relationships/image" Target="../media/image2.png"/><Relationship Id="rId3" Type="http://schemas.openxmlformats.org/officeDocument/2006/relationships/tags" Target="../tags/tag189.xml"/><Relationship Id="rId7" Type="http://schemas.openxmlformats.org/officeDocument/2006/relationships/tags" Target="../tags/tag193.xml"/><Relationship Id="rId12" Type="http://schemas.openxmlformats.org/officeDocument/2006/relationships/image" Target="../media/image3.emf"/><Relationship Id="rId2" Type="http://schemas.openxmlformats.org/officeDocument/2006/relationships/tags" Target="../tags/tag188.xml"/><Relationship Id="rId1" Type="http://schemas.openxmlformats.org/officeDocument/2006/relationships/vmlDrawing" Target="../drawings/vmlDrawing25.vml"/><Relationship Id="rId6" Type="http://schemas.openxmlformats.org/officeDocument/2006/relationships/tags" Target="../tags/tag192.xml"/><Relationship Id="rId11" Type="http://schemas.openxmlformats.org/officeDocument/2006/relationships/oleObject" Target="../embeddings/oleObject25.bin"/><Relationship Id="rId5" Type="http://schemas.openxmlformats.org/officeDocument/2006/relationships/tags" Target="../tags/tag191.xml"/><Relationship Id="rId10" Type="http://schemas.openxmlformats.org/officeDocument/2006/relationships/slideMaster" Target="../slideMasters/slideMaster2.xml"/><Relationship Id="rId4" Type="http://schemas.openxmlformats.org/officeDocument/2006/relationships/tags" Target="../tags/tag190.xml"/><Relationship Id="rId9" Type="http://schemas.openxmlformats.org/officeDocument/2006/relationships/tags" Target="../tags/tag195.xml"/></Relationships>
</file>

<file path=ppt/slideLayouts/_rels/slideLayout24.xml.rels><?xml version="1.0" encoding="UTF-8" standalone="yes"?>
<Relationships xmlns="http://schemas.openxmlformats.org/package/2006/relationships"><Relationship Id="rId8" Type="http://schemas.openxmlformats.org/officeDocument/2006/relationships/tags" Target="../tags/tag202.xml"/><Relationship Id="rId13" Type="http://schemas.openxmlformats.org/officeDocument/2006/relationships/image" Target="../media/image2.png"/><Relationship Id="rId3" Type="http://schemas.openxmlformats.org/officeDocument/2006/relationships/tags" Target="../tags/tag197.xml"/><Relationship Id="rId7" Type="http://schemas.openxmlformats.org/officeDocument/2006/relationships/tags" Target="../tags/tag201.xml"/><Relationship Id="rId12" Type="http://schemas.openxmlformats.org/officeDocument/2006/relationships/image" Target="../media/image1.emf"/><Relationship Id="rId2" Type="http://schemas.openxmlformats.org/officeDocument/2006/relationships/tags" Target="../tags/tag196.xml"/><Relationship Id="rId1" Type="http://schemas.openxmlformats.org/officeDocument/2006/relationships/vmlDrawing" Target="../drawings/vmlDrawing26.vml"/><Relationship Id="rId6" Type="http://schemas.openxmlformats.org/officeDocument/2006/relationships/tags" Target="../tags/tag200.xml"/><Relationship Id="rId11" Type="http://schemas.openxmlformats.org/officeDocument/2006/relationships/oleObject" Target="../embeddings/oleObject26.bin"/><Relationship Id="rId5" Type="http://schemas.openxmlformats.org/officeDocument/2006/relationships/tags" Target="../tags/tag199.xml"/><Relationship Id="rId10" Type="http://schemas.openxmlformats.org/officeDocument/2006/relationships/slideMaster" Target="../slideMasters/slideMaster2.xml"/><Relationship Id="rId4" Type="http://schemas.openxmlformats.org/officeDocument/2006/relationships/tags" Target="../tags/tag198.xml"/><Relationship Id="rId9" Type="http://schemas.openxmlformats.org/officeDocument/2006/relationships/tags" Target="../tags/tag203.xml"/></Relationships>
</file>

<file path=ppt/slideLayouts/_rels/slideLayout25.xml.rels><?xml version="1.0" encoding="UTF-8" standalone="yes"?>
<Relationships xmlns="http://schemas.openxmlformats.org/package/2006/relationships"><Relationship Id="rId8" Type="http://schemas.openxmlformats.org/officeDocument/2006/relationships/tags" Target="../tags/tag210.xml"/><Relationship Id="rId13" Type="http://schemas.openxmlformats.org/officeDocument/2006/relationships/image" Target="../media/image2.png"/><Relationship Id="rId3" Type="http://schemas.openxmlformats.org/officeDocument/2006/relationships/tags" Target="../tags/tag205.xml"/><Relationship Id="rId7" Type="http://schemas.openxmlformats.org/officeDocument/2006/relationships/tags" Target="../tags/tag209.xml"/><Relationship Id="rId12" Type="http://schemas.openxmlformats.org/officeDocument/2006/relationships/image" Target="../media/image3.emf"/><Relationship Id="rId2" Type="http://schemas.openxmlformats.org/officeDocument/2006/relationships/tags" Target="../tags/tag204.xml"/><Relationship Id="rId1" Type="http://schemas.openxmlformats.org/officeDocument/2006/relationships/vmlDrawing" Target="../drawings/vmlDrawing27.vml"/><Relationship Id="rId6" Type="http://schemas.openxmlformats.org/officeDocument/2006/relationships/tags" Target="../tags/tag208.xml"/><Relationship Id="rId11" Type="http://schemas.openxmlformats.org/officeDocument/2006/relationships/oleObject" Target="../embeddings/oleObject27.bin"/><Relationship Id="rId5" Type="http://schemas.openxmlformats.org/officeDocument/2006/relationships/tags" Target="../tags/tag207.xml"/><Relationship Id="rId10" Type="http://schemas.openxmlformats.org/officeDocument/2006/relationships/slideMaster" Target="../slideMasters/slideMaster2.xml"/><Relationship Id="rId4" Type="http://schemas.openxmlformats.org/officeDocument/2006/relationships/tags" Target="../tags/tag206.xml"/><Relationship Id="rId9" Type="http://schemas.openxmlformats.org/officeDocument/2006/relationships/tags" Target="../tags/tag211.xml"/></Relationships>
</file>

<file path=ppt/slideLayouts/_rels/slideLayout26.xml.rels><?xml version="1.0" encoding="UTF-8" standalone="yes"?>
<Relationships xmlns="http://schemas.openxmlformats.org/package/2006/relationships"><Relationship Id="rId8" Type="http://schemas.openxmlformats.org/officeDocument/2006/relationships/tags" Target="../tags/tag218.xml"/><Relationship Id="rId13" Type="http://schemas.microsoft.com/office/2007/relationships/hdphoto" Target="../media/hdphoto1.wdp"/><Relationship Id="rId3" Type="http://schemas.openxmlformats.org/officeDocument/2006/relationships/tags" Target="../tags/tag213.xml"/><Relationship Id="rId7" Type="http://schemas.openxmlformats.org/officeDocument/2006/relationships/tags" Target="../tags/tag217.xml"/><Relationship Id="rId12" Type="http://schemas.openxmlformats.org/officeDocument/2006/relationships/image" Target="../media/image8.png"/><Relationship Id="rId2" Type="http://schemas.openxmlformats.org/officeDocument/2006/relationships/tags" Target="../tags/tag212.xml"/><Relationship Id="rId1" Type="http://schemas.openxmlformats.org/officeDocument/2006/relationships/vmlDrawing" Target="../drawings/vmlDrawing28.vml"/><Relationship Id="rId6" Type="http://schemas.openxmlformats.org/officeDocument/2006/relationships/tags" Target="../tags/tag216.xml"/><Relationship Id="rId11" Type="http://schemas.openxmlformats.org/officeDocument/2006/relationships/image" Target="../media/image3.emf"/><Relationship Id="rId5" Type="http://schemas.openxmlformats.org/officeDocument/2006/relationships/tags" Target="../tags/tag215.xml"/><Relationship Id="rId10" Type="http://schemas.openxmlformats.org/officeDocument/2006/relationships/oleObject" Target="../embeddings/oleObject28.bin"/><Relationship Id="rId4" Type="http://schemas.openxmlformats.org/officeDocument/2006/relationships/tags" Target="../tags/tag214.xml"/><Relationship Id="rId9" Type="http://schemas.openxmlformats.org/officeDocument/2006/relationships/slideMaster" Target="../slideMasters/slideMaster2.xml"/><Relationship Id="rId14" Type="http://schemas.openxmlformats.org/officeDocument/2006/relationships/image" Target="../media/image9.png"/></Relationships>
</file>

<file path=ppt/slideLayouts/_rels/slideLayout27.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tags" Target="../tags/tag220.xml"/><Relationship Id="rId7" Type="http://schemas.openxmlformats.org/officeDocument/2006/relationships/oleObject" Target="../embeddings/oleObject29.bin"/><Relationship Id="rId2" Type="http://schemas.openxmlformats.org/officeDocument/2006/relationships/tags" Target="../tags/tag219.xml"/><Relationship Id="rId1" Type="http://schemas.openxmlformats.org/officeDocument/2006/relationships/vmlDrawing" Target="../drawings/vmlDrawing29.vml"/><Relationship Id="rId6" Type="http://schemas.openxmlformats.org/officeDocument/2006/relationships/slideMaster" Target="../slideMasters/slideMaster2.xml"/><Relationship Id="rId11" Type="http://schemas.openxmlformats.org/officeDocument/2006/relationships/image" Target="../media/image9.png"/><Relationship Id="rId5" Type="http://schemas.openxmlformats.org/officeDocument/2006/relationships/tags" Target="../tags/tag222.xml"/><Relationship Id="rId10" Type="http://schemas.microsoft.com/office/2007/relationships/hdphoto" Target="../media/hdphoto1.wdp"/><Relationship Id="rId4" Type="http://schemas.openxmlformats.org/officeDocument/2006/relationships/tags" Target="../tags/tag221.xml"/><Relationship Id="rId9" Type="http://schemas.openxmlformats.org/officeDocument/2006/relationships/image" Target="../media/image8.png"/></Relationships>
</file>

<file path=ppt/slideLayouts/_rels/slideLayout28.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tags" Target="../tags/tag224.xml"/><Relationship Id="rId7" Type="http://schemas.openxmlformats.org/officeDocument/2006/relationships/image" Target="../media/image8.png"/><Relationship Id="rId2" Type="http://schemas.openxmlformats.org/officeDocument/2006/relationships/tags" Target="../tags/tag223.xml"/><Relationship Id="rId1" Type="http://schemas.openxmlformats.org/officeDocument/2006/relationships/vmlDrawing" Target="../drawings/vmlDrawing30.vml"/><Relationship Id="rId6" Type="http://schemas.openxmlformats.org/officeDocument/2006/relationships/image" Target="../media/image3.emf"/><Relationship Id="rId5" Type="http://schemas.openxmlformats.org/officeDocument/2006/relationships/oleObject" Target="../embeddings/oleObject30.bin"/><Relationship Id="rId4" Type="http://schemas.openxmlformats.org/officeDocument/2006/relationships/slideMaster" Target="../slideMasters/slideMaster2.xml"/><Relationship Id="rId9" Type="http://schemas.openxmlformats.org/officeDocument/2006/relationships/image" Target="../media/image11.png"/></Relationships>
</file>

<file path=ppt/slideLayouts/_rels/slideLayout3.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35.xml"/><Relationship Id="rId7" Type="http://schemas.openxmlformats.org/officeDocument/2006/relationships/tags" Target="../tags/tag39.xml"/><Relationship Id="rId2" Type="http://schemas.openxmlformats.org/officeDocument/2006/relationships/tags" Target="../tags/tag34.xml"/><Relationship Id="rId1" Type="http://schemas.openxmlformats.org/officeDocument/2006/relationships/vmlDrawing" Target="../drawings/vmlDrawing4.vml"/><Relationship Id="rId6" Type="http://schemas.openxmlformats.org/officeDocument/2006/relationships/tags" Target="../tags/tag38.xml"/><Relationship Id="rId5" Type="http://schemas.openxmlformats.org/officeDocument/2006/relationships/tags" Target="../tags/tag37.xml"/><Relationship Id="rId10" Type="http://schemas.openxmlformats.org/officeDocument/2006/relationships/image" Target="../media/image3.emf"/><Relationship Id="rId4" Type="http://schemas.openxmlformats.org/officeDocument/2006/relationships/tags" Target="../tags/tag36.xml"/><Relationship Id="rId9" Type="http://schemas.openxmlformats.org/officeDocument/2006/relationships/oleObject" Target="../embeddings/oleObject4.bin"/></Relationships>
</file>

<file path=ppt/slideLayouts/_rels/slideLayout4.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41.xml"/><Relationship Id="rId7" Type="http://schemas.openxmlformats.org/officeDocument/2006/relationships/tags" Target="../tags/tag45.xml"/><Relationship Id="rId2" Type="http://schemas.openxmlformats.org/officeDocument/2006/relationships/tags" Target="../tags/tag40.xml"/><Relationship Id="rId1" Type="http://schemas.openxmlformats.org/officeDocument/2006/relationships/vmlDrawing" Target="../drawings/vmlDrawing5.vml"/><Relationship Id="rId6" Type="http://schemas.openxmlformats.org/officeDocument/2006/relationships/tags" Target="../tags/tag44.xml"/><Relationship Id="rId5" Type="http://schemas.openxmlformats.org/officeDocument/2006/relationships/tags" Target="../tags/tag43.xml"/><Relationship Id="rId10" Type="http://schemas.openxmlformats.org/officeDocument/2006/relationships/image" Target="../media/image3.emf"/><Relationship Id="rId4" Type="http://schemas.openxmlformats.org/officeDocument/2006/relationships/tags" Target="../tags/tag42.xml"/><Relationship Id="rId9" Type="http://schemas.openxmlformats.org/officeDocument/2006/relationships/oleObject" Target="../embeddings/oleObject5.bin"/></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52.xml"/><Relationship Id="rId3" Type="http://schemas.openxmlformats.org/officeDocument/2006/relationships/tags" Target="../tags/tag47.xml"/><Relationship Id="rId7" Type="http://schemas.openxmlformats.org/officeDocument/2006/relationships/tags" Target="../tags/tag51.xml"/><Relationship Id="rId2" Type="http://schemas.openxmlformats.org/officeDocument/2006/relationships/tags" Target="../tags/tag46.xml"/><Relationship Id="rId1" Type="http://schemas.openxmlformats.org/officeDocument/2006/relationships/vmlDrawing" Target="../drawings/vmlDrawing6.vml"/><Relationship Id="rId6" Type="http://schemas.openxmlformats.org/officeDocument/2006/relationships/tags" Target="../tags/tag50.xml"/><Relationship Id="rId11" Type="http://schemas.openxmlformats.org/officeDocument/2006/relationships/image" Target="../media/image3.emf"/><Relationship Id="rId5" Type="http://schemas.openxmlformats.org/officeDocument/2006/relationships/tags" Target="../tags/tag49.xml"/><Relationship Id="rId10" Type="http://schemas.openxmlformats.org/officeDocument/2006/relationships/oleObject" Target="../embeddings/oleObject6.bin"/><Relationship Id="rId4" Type="http://schemas.openxmlformats.org/officeDocument/2006/relationships/tags" Target="../tags/tag48.xml"/><Relationship Id="rId9"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tags" Target="../tags/tag59.xml"/><Relationship Id="rId3" Type="http://schemas.openxmlformats.org/officeDocument/2006/relationships/tags" Target="../tags/tag54.xml"/><Relationship Id="rId7" Type="http://schemas.openxmlformats.org/officeDocument/2006/relationships/tags" Target="../tags/tag58.xml"/><Relationship Id="rId2" Type="http://schemas.openxmlformats.org/officeDocument/2006/relationships/tags" Target="../tags/tag53.xml"/><Relationship Id="rId1" Type="http://schemas.openxmlformats.org/officeDocument/2006/relationships/vmlDrawing" Target="../drawings/vmlDrawing7.vml"/><Relationship Id="rId6" Type="http://schemas.openxmlformats.org/officeDocument/2006/relationships/tags" Target="../tags/tag57.xml"/><Relationship Id="rId11" Type="http://schemas.openxmlformats.org/officeDocument/2006/relationships/image" Target="../media/image3.emf"/><Relationship Id="rId5" Type="http://schemas.openxmlformats.org/officeDocument/2006/relationships/tags" Target="../tags/tag56.xml"/><Relationship Id="rId10" Type="http://schemas.openxmlformats.org/officeDocument/2006/relationships/oleObject" Target="../embeddings/oleObject7.bin"/><Relationship Id="rId4" Type="http://schemas.openxmlformats.org/officeDocument/2006/relationships/tags" Target="../tags/tag55.xml"/><Relationship Id="rId9"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8" Type="http://schemas.openxmlformats.org/officeDocument/2006/relationships/tags" Target="../tags/tag66.xml"/><Relationship Id="rId13" Type="http://schemas.openxmlformats.org/officeDocument/2006/relationships/image" Target="../media/image2.png"/><Relationship Id="rId3" Type="http://schemas.openxmlformats.org/officeDocument/2006/relationships/tags" Target="../tags/tag61.xml"/><Relationship Id="rId7" Type="http://schemas.openxmlformats.org/officeDocument/2006/relationships/tags" Target="../tags/tag65.xml"/><Relationship Id="rId12" Type="http://schemas.openxmlformats.org/officeDocument/2006/relationships/image" Target="../media/image1.emf"/><Relationship Id="rId2" Type="http://schemas.openxmlformats.org/officeDocument/2006/relationships/tags" Target="../tags/tag60.xml"/><Relationship Id="rId1" Type="http://schemas.openxmlformats.org/officeDocument/2006/relationships/vmlDrawing" Target="../drawings/vmlDrawing8.vml"/><Relationship Id="rId6" Type="http://schemas.openxmlformats.org/officeDocument/2006/relationships/tags" Target="../tags/tag64.xml"/><Relationship Id="rId11" Type="http://schemas.openxmlformats.org/officeDocument/2006/relationships/oleObject" Target="../embeddings/oleObject8.bin"/><Relationship Id="rId5" Type="http://schemas.openxmlformats.org/officeDocument/2006/relationships/tags" Target="../tags/tag63.xml"/><Relationship Id="rId10" Type="http://schemas.openxmlformats.org/officeDocument/2006/relationships/slideMaster" Target="../slideMasters/slideMaster1.xml"/><Relationship Id="rId4" Type="http://schemas.openxmlformats.org/officeDocument/2006/relationships/tags" Target="../tags/tag62.xml"/><Relationship Id="rId9" Type="http://schemas.openxmlformats.org/officeDocument/2006/relationships/tags" Target="../tags/tag67.xml"/></Relationships>
</file>

<file path=ppt/slideLayouts/_rels/slideLayout8.xml.rels><?xml version="1.0" encoding="UTF-8" standalone="yes"?>
<Relationships xmlns="http://schemas.openxmlformats.org/package/2006/relationships"><Relationship Id="rId8" Type="http://schemas.openxmlformats.org/officeDocument/2006/relationships/tags" Target="../tags/tag74.xml"/><Relationship Id="rId13" Type="http://schemas.openxmlformats.org/officeDocument/2006/relationships/image" Target="../media/image2.png"/><Relationship Id="rId3" Type="http://schemas.openxmlformats.org/officeDocument/2006/relationships/tags" Target="../tags/tag69.xml"/><Relationship Id="rId7" Type="http://schemas.openxmlformats.org/officeDocument/2006/relationships/tags" Target="../tags/tag73.xml"/><Relationship Id="rId12" Type="http://schemas.openxmlformats.org/officeDocument/2006/relationships/image" Target="../media/image1.emf"/><Relationship Id="rId2" Type="http://schemas.openxmlformats.org/officeDocument/2006/relationships/tags" Target="../tags/tag68.xml"/><Relationship Id="rId1" Type="http://schemas.openxmlformats.org/officeDocument/2006/relationships/vmlDrawing" Target="../drawings/vmlDrawing9.vml"/><Relationship Id="rId6" Type="http://schemas.openxmlformats.org/officeDocument/2006/relationships/tags" Target="../tags/tag72.xml"/><Relationship Id="rId11" Type="http://schemas.openxmlformats.org/officeDocument/2006/relationships/oleObject" Target="../embeddings/oleObject9.bin"/><Relationship Id="rId5" Type="http://schemas.openxmlformats.org/officeDocument/2006/relationships/tags" Target="../tags/tag71.xml"/><Relationship Id="rId10" Type="http://schemas.openxmlformats.org/officeDocument/2006/relationships/slideMaster" Target="../slideMasters/slideMaster1.xml"/><Relationship Id="rId4" Type="http://schemas.openxmlformats.org/officeDocument/2006/relationships/tags" Target="../tags/tag70.xml"/><Relationship Id="rId9" Type="http://schemas.openxmlformats.org/officeDocument/2006/relationships/tags" Target="../tags/tag75.xml"/></Relationships>
</file>

<file path=ppt/slideLayouts/_rels/slideLayout9.xml.rels><?xml version="1.0" encoding="UTF-8" standalone="yes"?>
<Relationships xmlns="http://schemas.openxmlformats.org/package/2006/relationships"><Relationship Id="rId8" Type="http://schemas.openxmlformats.org/officeDocument/2006/relationships/tags" Target="../tags/tag82.xml"/><Relationship Id="rId13" Type="http://schemas.openxmlformats.org/officeDocument/2006/relationships/image" Target="../media/image2.png"/><Relationship Id="rId3" Type="http://schemas.openxmlformats.org/officeDocument/2006/relationships/tags" Target="../tags/tag77.xml"/><Relationship Id="rId7" Type="http://schemas.openxmlformats.org/officeDocument/2006/relationships/tags" Target="../tags/tag81.xml"/><Relationship Id="rId12" Type="http://schemas.openxmlformats.org/officeDocument/2006/relationships/image" Target="../media/image1.emf"/><Relationship Id="rId2" Type="http://schemas.openxmlformats.org/officeDocument/2006/relationships/tags" Target="../tags/tag76.xml"/><Relationship Id="rId1" Type="http://schemas.openxmlformats.org/officeDocument/2006/relationships/vmlDrawing" Target="../drawings/vmlDrawing10.vml"/><Relationship Id="rId6" Type="http://schemas.openxmlformats.org/officeDocument/2006/relationships/tags" Target="../tags/tag80.xml"/><Relationship Id="rId11" Type="http://schemas.openxmlformats.org/officeDocument/2006/relationships/oleObject" Target="../embeddings/oleObject10.bin"/><Relationship Id="rId5" Type="http://schemas.openxmlformats.org/officeDocument/2006/relationships/tags" Target="../tags/tag79.xml"/><Relationship Id="rId10" Type="http://schemas.openxmlformats.org/officeDocument/2006/relationships/slideMaster" Target="../slideMasters/slideMaster1.xml"/><Relationship Id="rId4" Type="http://schemas.openxmlformats.org/officeDocument/2006/relationships/tags" Target="../tags/tag78.xml"/><Relationship Id="rId9" Type="http://schemas.openxmlformats.org/officeDocument/2006/relationships/tags" Target="../tags/tag83.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p:bg>
      <p:bgPr>
        <a:solidFill>
          <a:schemeClr val="bg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33B562A0-3D6C-45D0-9E85-8A28A804D0F1}"/>
              </a:ext>
            </a:extLst>
          </p:cNvPr>
          <p:cNvGraphicFramePr>
            <a:graphicFrameLocks noChangeAspect="1"/>
          </p:cNvGraphicFramePr>
          <p:nvPr userDrawn="1">
            <p:custDataLst>
              <p:tags r:id="rId2"/>
            </p:custDataLst>
            <p:extLst>
              <p:ext uri="{D42A27DB-BD31-4B8C-83A1-F6EECF244321}">
                <p14:modId xmlns:p14="http://schemas.microsoft.com/office/powerpoint/2010/main" val="160359411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22052" name="think-cell Slide" r:id="rId8" imgW="592" imgH="591" progId="TCLayout.ActiveDocument.1">
                  <p:embed/>
                </p:oleObj>
              </mc:Choice>
              <mc:Fallback>
                <p:oleObj name="think-cell Slide" r:id="rId8" imgW="592" imgH="591" progId="TCLayout.ActiveDocument.1">
                  <p:embed/>
                  <p:pic>
                    <p:nvPicPr>
                      <p:cNvPr id="0" name=""/>
                      <p:cNvPicPr/>
                      <p:nvPr/>
                    </p:nvPicPr>
                    <p:blipFill>
                      <a:blip r:embed="rId9"/>
                      <a:stretch>
                        <a:fillRect/>
                      </a:stretch>
                    </p:blipFill>
                    <p:spPr>
                      <a:xfrm>
                        <a:off x="1588" y="1588"/>
                        <a:ext cx="1588" cy="1588"/>
                      </a:xfrm>
                      <a:prstGeom prst="rect">
                        <a:avLst/>
                      </a:prstGeom>
                    </p:spPr>
                  </p:pic>
                </p:oleObj>
              </mc:Fallback>
            </mc:AlternateContent>
          </a:graphicData>
        </a:graphic>
      </p:graphicFrame>
      <p:sp>
        <p:nvSpPr>
          <p:cNvPr id="99" name="Rectangle 5">
            <a:extLst>
              <a:ext uri="{FF2B5EF4-FFF2-40B4-BE49-F238E27FC236}">
                <a16:creationId xmlns:a16="http://schemas.microsoft.com/office/drawing/2014/main" id="{4C137221-03EE-458F-8675-457345158FDD}"/>
              </a:ext>
            </a:extLst>
          </p:cNvPr>
          <p:cNvSpPr/>
          <p:nvPr userDrawn="1"/>
        </p:nvSpPr>
        <p:spPr bwMode="auto">
          <a:xfrm>
            <a:off x="342901" y="2057401"/>
            <a:ext cx="11849100" cy="4414839"/>
          </a:xfrm>
          <a:prstGeom prst="rect">
            <a:avLst/>
          </a:prstGeom>
          <a:solidFill>
            <a:schemeClr val="accent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fr-FR" sz="1350"/>
          </a:p>
        </p:txBody>
      </p:sp>
      <p:sp>
        <p:nvSpPr>
          <p:cNvPr id="2" name="Rectangle 1" hidden="1">
            <a:extLst>
              <a:ext uri="{FF2B5EF4-FFF2-40B4-BE49-F238E27FC236}">
                <a16:creationId xmlns:a16="http://schemas.microsoft.com/office/drawing/2014/main" id="{CC42428D-965F-410A-AAB0-2F4E028AF079}"/>
              </a:ext>
            </a:extLst>
          </p:cNvPr>
          <p:cNvSpPr/>
          <p:nvPr userDrawn="1">
            <p:custDataLst>
              <p:tags r:id="rId3"/>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4400" b="1" i="0" baseline="0" dirty="0" err="1">
              <a:solidFill>
                <a:schemeClr val="bg1"/>
              </a:solidFill>
              <a:latin typeface="Arial" panose="020B0604020202020204" pitchFamily="34" charset="0"/>
              <a:ea typeface="+mj-ea"/>
              <a:cs typeface="+mj-cs"/>
              <a:sym typeface="Arial" panose="020B0604020202020204" pitchFamily="34" charset="0"/>
            </a:endParaRPr>
          </a:p>
        </p:txBody>
      </p:sp>
      <p:sp>
        <p:nvSpPr>
          <p:cNvPr id="16" name="Documenttype">
            <a:extLst>
              <a:ext uri="{FF2B5EF4-FFF2-40B4-BE49-F238E27FC236}">
                <a16:creationId xmlns:a16="http://schemas.microsoft.com/office/drawing/2014/main" id="{0CADA7EB-5C2E-4AD4-A32E-534A28817C8A}"/>
              </a:ext>
            </a:extLst>
          </p:cNvPr>
          <p:cNvSpPr>
            <a:spLocks noGrp="1"/>
          </p:cNvSpPr>
          <p:nvPr>
            <p:ph type="body" sz="quarter" idx="13" hasCustomPrompt="1"/>
            <p:custDataLst>
              <p:tags r:id="rId4"/>
            </p:custDataLst>
          </p:nvPr>
        </p:nvSpPr>
        <p:spPr>
          <a:xfrm>
            <a:off x="550800" y="5997223"/>
            <a:ext cx="9726795" cy="215444"/>
          </a:xfrm>
          <a:prstGeom prst="rect">
            <a:avLst/>
          </a:prstGeom>
          <a:noFill/>
          <a:ln/>
          <a:extLst>
            <a:ext uri="{909E8E84-426E-40DD-AFC4-6F175D3DCCD1}">
              <a14:hiddenFill xmlns:a14="http://schemas.microsoft.com/office/drawing/2010/main">
                <a:solidFill>
                  <a:srgbClr val="FFFFFF"/>
                </a:solidFill>
              </a14:hiddenFill>
            </a:ext>
          </a:extLst>
        </p:spPr>
        <p:txBody>
          <a:bodyPr vert="horz" wrap="square" lIns="0" tIns="0" rIns="0" bIns="0" rtlCol="0" anchor="t" anchorCtr="0">
            <a:spAutoFit/>
          </a:bodyPr>
          <a:lstStyle>
            <a:lvl1pPr>
              <a:defRPr lang="en-US" sz="1400" dirty="0">
                <a:solidFill>
                  <a:schemeClr val="bg1"/>
                </a:solidFill>
              </a:defRPr>
            </a:lvl1pPr>
          </a:lstStyle>
          <a:p>
            <a:pPr lvl="0">
              <a:buNone/>
            </a:pPr>
            <a:r>
              <a:rPr lang="en-US" dirty="0"/>
              <a:t>Edit date or title/role</a:t>
            </a:r>
          </a:p>
        </p:txBody>
      </p:sp>
      <p:sp>
        <p:nvSpPr>
          <p:cNvPr id="18" name="Subtitle">
            <a:extLst>
              <a:ext uri="{FF2B5EF4-FFF2-40B4-BE49-F238E27FC236}">
                <a16:creationId xmlns:a16="http://schemas.microsoft.com/office/drawing/2014/main" id="{C85A1636-E33D-4640-A4BA-89E2008C1ED4}"/>
              </a:ext>
            </a:extLst>
          </p:cNvPr>
          <p:cNvSpPr>
            <a:spLocks noGrp="1"/>
          </p:cNvSpPr>
          <p:nvPr>
            <p:ph type="subTitle" idx="1"/>
            <p:custDataLst>
              <p:tags r:id="rId5"/>
            </p:custDataLst>
          </p:nvPr>
        </p:nvSpPr>
        <p:spPr>
          <a:xfrm>
            <a:off x="551941" y="4498766"/>
            <a:ext cx="9726795" cy="307777"/>
          </a:xfrm>
          <a:prstGeom prst="rect">
            <a:avLst/>
          </a:prstGeom>
          <a:noFill/>
          <a:ln/>
          <a:extLst>
            <a:ext uri="{909E8E84-426E-40DD-AFC4-6F175D3DCCD1}">
              <a14:hiddenFill xmlns:a14="http://schemas.microsoft.com/office/drawing/2010/main">
                <a:solidFill>
                  <a:srgbClr val="FFFFFF"/>
                </a:solidFill>
              </a14:hiddenFill>
            </a:ext>
          </a:extLst>
        </p:spPr>
        <p:txBody>
          <a:bodyPr vert="horz" wrap="square" lIns="0" tIns="0" rIns="0" bIns="0" rtlCol="0" anchor="t" anchorCtr="0">
            <a:spAutoFit/>
          </a:bodyPr>
          <a:lstStyle>
            <a:lvl1pPr>
              <a:defRPr lang="en-US" sz="2000" dirty="0">
                <a:solidFill>
                  <a:schemeClr val="bg1"/>
                </a:solidFill>
              </a:defRPr>
            </a:lvl1pPr>
          </a:lstStyle>
          <a:p>
            <a:pPr lvl="0">
              <a:buNone/>
            </a:pPr>
            <a:r>
              <a:rPr lang="en-US" dirty="0"/>
              <a:t>Click to edit Master subtitle style</a:t>
            </a:r>
          </a:p>
        </p:txBody>
      </p:sp>
      <p:sp>
        <p:nvSpPr>
          <p:cNvPr id="20" name="Title">
            <a:extLst>
              <a:ext uri="{FF2B5EF4-FFF2-40B4-BE49-F238E27FC236}">
                <a16:creationId xmlns:a16="http://schemas.microsoft.com/office/drawing/2014/main" id="{AA4E4E19-7239-46DA-AE24-CE9556C9BE7D}"/>
              </a:ext>
            </a:extLst>
          </p:cNvPr>
          <p:cNvSpPr>
            <a:spLocks noGrp="1"/>
          </p:cNvSpPr>
          <p:nvPr>
            <p:ph type="title"/>
            <p:custDataLst>
              <p:tags r:id="rId6"/>
            </p:custDataLst>
          </p:nvPr>
        </p:nvSpPr>
        <p:spPr>
          <a:xfrm>
            <a:off x="551941" y="2630978"/>
            <a:ext cx="9726795" cy="677108"/>
          </a:xfrm>
          <a:prstGeom prst="rect">
            <a:avLst/>
          </a:prstGeom>
          <a:noFill/>
          <a:ln/>
          <a:extLst>
            <a:ext uri="{909E8E84-426E-40DD-AFC4-6F175D3DCCD1}">
              <a14:hiddenFill xmlns:a14="http://schemas.microsoft.com/office/drawing/2010/main">
                <a:solidFill>
                  <a:srgbClr val="FFFFFF"/>
                </a:solidFill>
              </a14:hiddenFill>
            </a:ext>
          </a:extLst>
        </p:spPr>
        <p:txBody>
          <a:bodyPr vert="horz" wrap="square" lIns="0" tIns="0" rIns="0" bIns="0" rtlCol="0" anchor="t" anchorCtr="0">
            <a:spAutoFit/>
          </a:bodyPr>
          <a:lstStyle>
            <a:lvl1pPr>
              <a:defRPr lang="en-US" sz="4400" dirty="0">
                <a:solidFill>
                  <a:schemeClr val="bg1"/>
                </a:solidFill>
              </a:defRPr>
            </a:lvl1pPr>
          </a:lstStyle>
          <a:p>
            <a:pPr lvl="0"/>
            <a:r>
              <a:rPr lang="en-US" dirty="0"/>
              <a:t>Click to edit Master title style</a:t>
            </a:r>
          </a:p>
        </p:txBody>
      </p:sp>
      <p:pic>
        <p:nvPicPr>
          <p:cNvPr id="8" name="Image 8">
            <a:extLst>
              <a:ext uri="{FF2B5EF4-FFF2-40B4-BE49-F238E27FC236}">
                <a16:creationId xmlns:a16="http://schemas.microsoft.com/office/drawing/2014/main" id="{A21C3FC3-E727-45E6-B6F0-89EF4F3A53E4}"/>
              </a:ext>
            </a:extLst>
          </p:cNvPr>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bwMode="ltGray">
          <a:xfrm>
            <a:off x="364727" y="326000"/>
            <a:ext cx="2015735" cy="1569504"/>
          </a:xfrm>
          <a:prstGeom prst="rect">
            <a:avLst/>
          </a:prstGeom>
        </p:spPr>
      </p:pic>
      <p:sp>
        <p:nvSpPr>
          <p:cNvPr id="9" name="Espace réservé de la date 3">
            <a:extLst>
              <a:ext uri="{FF2B5EF4-FFF2-40B4-BE49-F238E27FC236}">
                <a16:creationId xmlns:a16="http://schemas.microsoft.com/office/drawing/2014/main" id="{BA51EBF2-75C0-4DA3-8978-FFE28E789D1B}"/>
              </a:ext>
            </a:extLst>
          </p:cNvPr>
          <p:cNvSpPr>
            <a:spLocks noGrp="1"/>
          </p:cNvSpPr>
          <p:nvPr>
            <p:ph type="dt" sz="half" idx="2"/>
          </p:nvPr>
        </p:nvSpPr>
        <p:spPr bwMode="gray">
          <a:xfrm>
            <a:off x="554736" y="6694959"/>
            <a:ext cx="1210435" cy="115416"/>
          </a:xfrm>
          <a:prstGeom prst="rect">
            <a:avLst/>
          </a:prstGeom>
        </p:spPr>
        <p:txBody>
          <a:bodyPr vert="horz" lIns="0" tIns="0" rIns="0" bIns="0" rtlCol="0" anchor="ctr" anchorCtr="0">
            <a:spAutoFit/>
          </a:bodyPr>
          <a:lstStyle>
            <a:lvl1pPr algn="l">
              <a:defRPr sz="750" b="1">
                <a:solidFill>
                  <a:schemeClr val="tx1"/>
                </a:solidFill>
              </a:defRPr>
            </a:lvl1pPr>
          </a:lstStyle>
          <a:p>
            <a:fld id="{3C91AC2D-B6E1-4430-9EB9-A76C1AA73CCB}" type="datetime1">
              <a:rPr lang="fr-FR" cap="all" smtClean="0"/>
              <a:t>01/02/2021</a:t>
            </a:fld>
            <a:endParaRPr lang="fr-FR" cap="all" dirty="0"/>
          </a:p>
        </p:txBody>
      </p:sp>
    </p:spTree>
    <p:extLst>
      <p:ext uri="{BB962C8B-B14F-4D97-AF65-F5344CB8AC3E}">
        <p14:creationId xmlns:p14="http://schemas.microsoft.com/office/powerpoint/2010/main" val="35430581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2/3">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C293AC4C-5B2F-4A0C-8C9B-7295BEE1F457}"/>
              </a:ext>
            </a:extLst>
          </p:cNvPr>
          <p:cNvGraphicFramePr>
            <a:graphicFrameLocks noChangeAspect="1"/>
          </p:cNvGraphicFramePr>
          <p:nvPr userDrawn="1">
            <p:custDataLst>
              <p:tags r:id="rId2"/>
            </p:custDataLst>
            <p:extLst>
              <p:ext uri="{D42A27DB-BD31-4B8C-83A1-F6EECF244321}">
                <p14:modId xmlns:p14="http://schemas.microsoft.com/office/powerpoint/2010/main" val="254756757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3230" name="think-cell Slide" r:id="rId11" imgW="572" imgH="588" progId="TCLayout.ActiveDocument.1">
                  <p:embed/>
                </p:oleObj>
              </mc:Choice>
              <mc:Fallback>
                <p:oleObj name="think-cell Slide" r:id="rId11" imgW="572" imgH="588" progId="TCLayout.ActiveDocument.1">
                  <p:embed/>
                  <p:pic>
                    <p:nvPicPr>
                      <p:cNvPr id="3" name="Object 2" hidden="1">
                        <a:extLst>
                          <a:ext uri="{FF2B5EF4-FFF2-40B4-BE49-F238E27FC236}">
                            <a16:creationId xmlns:a16="http://schemas.microsoft.com/office/drawing/2014/main" id="{C293AC4C-5B2F-4A0C-8C9B-7295BEE1F457}"/>
                          </a:ext>
                        </a:extLst>
                      </p:cNvPr>
                      <p:cNvPicPr/>
                      <p:nvPr/>
                    </p:nvPicPr>
                    <p:blipFill>
                      <a:blip r:embed="rId12"/>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2D668F04-7049-40BA-8D63-D8BBB6921318}"/>
              </a:ext>
            </a:extLst>
          </p:cNvPr>
          <p:cNvSpPr/>
          <p:nvPr userDrawn="1">
            <p:custDataLst>
              <p:tags r:id="rId3"/>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2500" b="1" i="0" baseline="0" dirty="0" err="1">
              <a:solidFill>
                <a:schemeClr val="bg1"/>
              </a:solidFill>
              <a:latin typeface="Arial" panose="020B0604020202020204" pitchFamily="34" charset="0"/>
              <a:ea typeface="+mj-ea"/>
              <a:cs typeface="+mj-cs"/>
              <a:sym typeface="Arial" panose="020B0604020202020204" pitchFamily="34" charset="0"/>
            </a:endParaRPr>
          </a:p>
        </p:txBody>
      </p:sp>
      <p:sp>
        <p:nvSpPr>
          <p:cNvPr id="19" name="2. Slide Title">
            <a:extLst>
              <a:ext uri="{FF2B5EF4-FFF2-40B4-BE49-F238E27FC236}">
                <a16:creationId xmlns:a16="http://schemas.microsoft.com/office/drawing/2014/main" id="{0415F114-7B0E-43F2-8881-F0D9FB2A643B}"/>
              </a:ext>
            </a:extLst>
          </p:cNvPr>
          <p:cNvSpPr>
            <a:spLocks noGrp="1"/>
          </p:cNvSpPr>
          <p:nvPr>
            <p:ph type="title"/>
            <p:custDataLst>
              <p:tags r:id="rId4"/>
            </p:custDataLst>
          </p:nvPr>
        </p:nvSpPr>
        <p:spPr>
          <a:xfrm>
            <a:off x="1506836" y="198166"/>
            <a:ext cx="6017317" cy="384721"/>
          </a:xfrm>
        </p:spPr>
        <p:txBody>
          <a:bodyPr vert="horz" wrap="square">
            <a:spAutoFit/>
          </a:bodyPr>
          <a:lstStyle/>
          <a:p>
            <a:r>
              <a:rPr lang="en-US" dirty="0"/>
              <a:t>Click to edit Master title style</a:t>
            </a:r>
          </a:p>
        </p:txBody>
      </p:sp>
      <p:sp>
        <p:nvSpPr>
          <p:cNvPr id="7" name="RectangleLight">
            <a:extLst>
              <a:ext uri="{FF2B5EF4-FFF2-40B4-BE49-F238E27FC236}">
                <a16:creationId xmlns:a16="http://schemas.microsoft.com/office/drawing/2014/main" id="{2365F90A-9CD8-40EE-93CD-2729135A9569}"/>
              </a:ext>
            </a:extLst>
          </p:cNvPr>
          <p:cNvSpPr/>
          <p:nvPr userDrawn="1">
            <p:custDataLst>
              <p:tags r:id="rId5"/>
            </p:custDataLst>
          </p:nvPr>
        </p:nvSpPr>
        <p:spPr bwMode="ltGray">
          <a:xfrm>
            <a:off x="7830312" y="0"/>
            <a:ext cx="4361688" cy="6858000"/>
          </a:xfrm>
          <a:prstGeom prst="rect">
            <a:avLst/>
          </a:prstGeom>
          <a:solidFill>
            <a:srgbClr val="D9E0EF"/>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lvl="0" algn="ctr"/>
            <a:endParaRPr lang="en-US" dirty="0">
              <a:solidFill>
                <a:srgbClr val="F0F0F0"/>
              </a:solidFill>
              <a:latin typeface="Arial" panose="020B0604020202020204" pitchFamily="34" charset="0"/>
            </a:endParaRPr>
          </a:p>
        </p:txBody>
      </p:sp>
      <p:sp>
        <p:nvSpPr>
          <p:cNvPr id="17" name="Slide Number">
            <a:extLst>
              <a:ext uri="{FF2B5EF4-FFF2-40B4-BE49-F238E27FC236}">
                <a16:creationId xmlns:a16="http://schemas.microsoft.com/office/drawing/2014/main" id="{3B7A7C0C-AC02-4989-860B-73442D510162}"/>
              </a:ext>
            </a:extLst>
          </p:cNvPr>
          <p:cNvSpPr>
            <a:spLocks noChangeArrowheads="1"/>
          </p:cNvSpPr>
          <p:nvPr userDrawn="1">
            <p:custDataLst>
              <p:tags r:id="rId6"/>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b="0" smtClean="0">
                <a:solidFill>
                  <a:schemeClr val="tx1"/>
                </a:solidFill>
                <a:latin typeface="+mn-lt"/>
                <a:ea typeface="+mn-ea"/>
                <a:cs typeface="Arial" panose="020B0604020202020204" pitchFamily="34" charset="0"/>
              </a:rPr>
              <a:pPr algn="r" defTabSz="610744" fontAlgn="auto">
                <a:spcBef>
                  <a:spcPts val="0"/>
                </a:spcBef>
                <a:spcAft>
                  <a:spcPts val="0"/>
                </a:spcAft>
                <a:defRPr/>
              </a:pPr>
              <a:t>‹N°›</a:t>
            </a:fld>
            <a:endParaRPr lang="en-US" sz="900" b="0" dirty="0">
              <a:solidFill>
                <a:schemeClr val="tx1"/>
              </a:solidFill>
              <a:latin typeface="+mn-lt"/>
              <a:ea typeface="+mn-ea"/>
              <a:cs typeface="Arial" panose="020B0604020202020204" pitchFamily="34" charset="0"/>
            </a:endParaRPr>
          </a:p>
        </p:txBody>
      </p:sp>
      <p:sp>
        <p:nvSpPr>
          <p:cNvPr id="20" name="3. Subtitle">
            <a:extLst>
              <a:ext uri="{FF2B5EF4-FFF2-40B4-BE49-F238E27FC236}">
                <a16:creationId xmlns:a16="http://schemas.microsoft.com/office/drawing/2014/main" id="{712BED6B-950C-4FB8-AEE1-14FA61D013FF}"/>
              </a:ext>
            </a:extLst>
          </p:cNvPr>
          <p:cNvSpPr>
            <a:spLocks noGrp="1"/>
          </p:cNvSpPr>
          <p:nvPr>
            <p:ph type="subTitle" idx="1"/>
            <p:custDataLst>
              <p:tags r:id="rId7"/>
            </p:custDataLst>
          </p:nvPr>
        </p:nvSpPr>
        <p:spPr>
          <a:xfrm>
            <a:off x="1506836" y="604453"/>
            <a:ext cx="6017317" cy="276999"/>
          </a:xfrm>
          <a:prstGeom prst="rect">
            <a:avLst/>
          </a:prstGeom>
        </p:spPr>
        <p:txBody>
          <a:bodyPr wrap="square">
            <a:spAutoFit/>
          </a:bodyPr>
          <a:lstStyle>
            <a:lvl1pPr marL="0" indent="0" algn="l">
              <a:buNone/>
              <a:defRPr sz="1800" b="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21" name="5. Source" hidden="1">
            <a:extLst>
              <a:ext uri="{FF2B5EF4-FFF2-40B4-BE49-F238E27FC236}">
                <a16:creationId xmlns:a16="http://schemas.microsoft.com/office/drawing/2014/main" id="{F25A304F-F50E-4F96-991D-CFEB07060178}"/>
              </a:ext>
            </a:extLst>
          </p:cNvPr>
          <p:cNvSpPr txBox="1"/>
          <p:nvPr userDrawn="1">
            <p:custDataLst>
              <p:tags r:id="rId8"/>
            </p:custDataLst>
          </p:nvPr>
        </p:nvSpPr>
        <p:spPr>
          <a:xfrm>
            <a:off x="554735" y="6501669"/>
            <a:ext cx="6967729"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dirty="0">
                <a:solidFill>
                  <a:schemeClr val="tx1"/>
                </a:solidFill>
              </a:rPr>
              <a:t>Source: …</a:t>
            </a:r>
          </a:p>
        </p:txBody>
      </p:sp>
      <p:sp>
        <p:nvSpPr>
          <p:cNvPr id="10" name="1. On-page tracker">
            <a:extLst>
              <a:ext uri="{FF2B5EF4-FFF2-40B4-BE49-F238E27FC236}">
                <a16:creationId xmlns:a16="http://schemas.microsoft.com/office/drawing/2014/main" id="{7C393009-0681-4A8F-A1E9-19E10A949DCD}"/>
              </a:ext>
            </a:extLst>
          </p:cNvPr>
          <p:cNvSpPr>
            <a:spLocks noGrp="1"/>
          </p:cNvSpPr>
          <p:nvPr>
            <p:ph type="body" sz="quarter" idx="10" hasCustomPrompt="1"/>
            <p:custDataLst>
              <p:tags r:id="rId9"/>
            </p:custDataLst>
          </p:nvPr>
        </p:nvSpPr>
        <p:spPr>
          <a:xfrm>
            <a:off x="1506836" y="41597"/>
            <a:ext cx="3606409" cy="123111"/>
          </a:xfrm>
          <a:prstGeom prst="rect">
            <a:avLst/>
          </a:prstGeom>
          <a:ln w="6350">
            <a:noFill/>
            <a:miter lim="800000"/>
          </a:ln>
        </p:spPr>
        <p:txBody>
          <a:bodyPr vert="horz" wrap="square" lIns="0" tIns="0" rIns="0" bIns="0" rtlCol="0">
            <a:spAutoFit/>
          </a:bodyPr>
          <a:lstStyle>
            <a:lvl1pPr>
              <a:defRPr lang="en-US" sz="800" b="0" dirty="0">
                <a:cs typeface="+mn-cs"/>
              </a:defRPr>
            </a:lvl1pPr>
          </a:lstStyle>
          <a:p>
            <a:pPr lvl="0">
              <a:buNone/>
            </a:pPr>
            <a:r>
              <a:rPr lang="en-US" dirty="0"/>
              <a:t>Add tracker</a:t>
            </a:r>
          </a:p>
        </p:txBody>
      </p:sp>
      <p:sp>
        <p:nvSpPr>
          <p:cNvPr id="12" name="Espace réservé de la date 3">
            <a:extLst>
              <a:ext uri="{FF2B5EF4-FFF2-40B4-BE49-F238E27FC236}">
                <a16:creationId xmlns:a16="http://schemas.microsoft.com/office/drawing/2014/main" id="{6D4920F1-BF31-41CE-BE56-E587A0A4E188}"/>
              </a:ext>
            </a:extLst>
          </p:cNvPr>
          <p:cNvSpPr>
            <a:spLocks noGrp="1"/>
          </p:cNvSpPr>
          <p:nvPr>
            <p:ph type="dt" sz="half" idx="2"/>
          </p:nvPr>
        </p:nvSpPr>
        <p:spPr bwMode="gray">
          <a:xfrm>
            <a:off x="554736" y="6694959"/>
            <a:ext cx="1210435" cy="115416"/>
          </a:xfrm>
          <a:prstGeom prst="rect">
            <a:avLst/>
          </a:prstGeom>
        </p:spPr>
        <p:txBody>
          <a:bodyPr vert="horz" lIns="0" tIns="0" rIns="0" bIns="0" rtlCol="0" anchor="ctr" anchorCtr="0">
            <a:spAutoFit/>
          </a:bodyPr>
          <a:lstStyle>
            <a:lvl1pPr algn="l">
              <a:defRPr sz="750" b="1">
                <a:solidFill>
                  <a:schemeClr val="tx1"/>
                </a:solidFill>
              </a:defRPr>
            </a:lvl1pPr>
          </a:lstStyle>
          <a:p>
            <a:fld id="{715627E8-4CBF-42B3-930A-815EB672D7C3}" type="datetime1">
              <a:rPr lang="fr-FR" cap="all" smtClean="0"/>
              <a:t>01/02/2021</a:t>
            </a:fld>
            <a:endParaRPr lang="fr-FR" cap="all" dirty="0"/>
          </a:p>
        </p:txBody>
      </p:sp>
      <p:cxnSp>
        <p:nvCxnSpPr>
          <p:cNvPr id="13" name="Connecteur droit 13">
            <a:extLst>
              <a:ext uri="{FF2B5EF4-FFF2-40B4-BE49-F238E27FC236}">
                <a16:creationId xmlns:a16="http://schemas.microsoft.com/office/drawing/2014/main" id="{A42BBDC9-153F-409F-B470-F5728D2F5423}"/>
              </a:ext>
            </a:extLst>
          </p:cNvPr>
          <p:cNvCxnSpPr>
            <a:cxnSpLocks/>
          </p:cNvCxnSpPr>
          <p:nvPr userDrawn="1"/>
        </p:nvCxnSpPr>
        <p:spPr>
          <a:xfrm>
            <a:off x="553972" y="1086644"/>
            <a:ext cx="6968492" cy="0"/>
          </a:xfrm>
          <a:prstGeom prst="line">
            <a:avLst/>
          </a:prstGeom>
          <a:ln w="22225">
            <a:solidFill>
              <a:srgbClr val="0A0091"/>
            </a:solidFill>
          </a:ln>
        </p:spPr>
        <p:style>
          <a:lnRef idx="1">
            <a:schemeClr val="accent1"/>
          </a:lnRef>
          <a:fillRef idx="0">
            <a:schemeClr val="accent1"/>
          </a:fillRef>
          <a:effectRef idx="0">
            <a:schemeClr val="accent1"/>
          </a:effectRef>
          <a:fontRef idx="minor">
            <a:schemeClr val="tx1"/>
          </a:fontRef>
        </p:style>
      </p:cxnSp>
      <p:cxnSp>
        <p:nvCxnSpPr>
          <p:cNvPr id="14" name="Connecteur droit 13">
            <a:extLst>
              <a:ext uri="{FF2B5EF4-FFF2-40B4-BE49-F238E27FC236}">
                <a16:creationId xmlns:a16="http://schemas.microsoft.com/office/drawing/2014/main" id="{45F407A3-15EF-4600-8CF0-99A9343411AF}"/>
              </a:ext>
            </a:extLst>
          </p:cNvPr>
          <p:cNvCxnSpPr>
            <a:cxnSpLocks/>
          </p:cNvCxnSpPr>
          <p:nvPr userDrawn="1"/>
        </p:nvCxnSpPr>
        <p:spPr>
          <a:xfrm>
            <a:off x="8171527" y="1086644"/>
            <a:ext cx="3465737" cy="0"/>
          </a:xfrm>
          <a:prstGeom prst="line">
            <a:avLst/>
          </a:prstGeom>
          <a:ln w="22225">
            <a:solidFill>
              <a:srgbClr val="0A0091"/>
            </a:solidFill>
          </a:ln>
        </p:spPr>
        <p:style>
          <a:lnRef idx="1">
            <a:schemeClr val="accent1"/>
          </a:lnRef>
          <a:fillRef idx="0">
            <a:schemeClr val="accent1"/>
          </a:fillRef>
          <a:effectRef idx="0">
            <a:schemeClr val="accent1"/>
          </a:effectRef>
          <a:fontRef idx="minor">
            <a:schemeClr val="tx1"/>
          </a:fontRef>
        </p:style>
      </p:cxnSp>
      <p:pic>
        <p:nvPicPr>
          <p:cNvPr id="105" name="Image 5">
            <a:extLst>
              <a:ext uri="{FF2B5EF4-FFF2-40B4-BE49-F238E27FC236}">
                <a16:creationId xmlns:a16="http://schemas.microsoft.com/office/drawing/2014/main" id="{942FA6C5-2AE0-412B-9F54-0F3D4831A77B}"/>
              </a:ext>
            </a:extLst>
          </p:cNvPr>
          <p:cNvPicPr>
            <a:picLocks noChangeAspect="1"/>
          </p:cNvPicPr>
          <p:nvPr userDrawn="1"/>
        </p:nvPicPr>
        <p:blipFill rotWithShape="1">
          <a:blip r:embed="rId13"/>
          <a:srcRect l="8428"/>
          <a:stretch/>
        </p:blipFill>
        <p:spPr>
          <a:xfrm>
            <a:off x="553972" y="84777"/>
            <a:ext cx="854905" cy="726675"/>
          </a:xfrm>
          <a:prstGeom prst="rect">
            <a:avLst/>
          </a:prstGeom>
        </p:spPr>
      </p:pic>
    </p:spTree>
    <p:extLst>
      <p:ext uri="{BB962C8B-B14F-4D97-AF65-F5344CB8AC3E}">
        <p14:creationId xmlns:p14="http://schemas.microsoft.com/office/powerpoint/2010/main" val="30551837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3/4 ">
    <p:spTree>
      <p:nvGrpSpPr>
        <p:cNvPr id="1" name=""/>
        <p:cNvGrpSpPr/>
        <p:nvPr/>
      </p:nvGrpSpPr>
      <p:grpSpPr>
        <a:xfrm>
          <a:off x="0" y="0"/>
          <a:ext cx="0" cy="0"/>
          <a:chOff x="0" y="0"/>
          <a:chExt cx="0" cy="0"/>
        </a:xfrm>
      </p:grpSpPr>
      <p:graphicFrame>
        <p:nvGraphicFramePr>
          <p:cNvPr id="3" name="Object 6" hidden="1">
            <a:extLst>
              <a:ext uri="{FF2B5EF4-FFF2-40B4-BE49-F238E27FC236}">
                <a16:creationId xmlns:a16="http://schemas.microsoft.com/office/drawing/2014/main" id="{9F7114D8-6025-4386-BA96-B034FE6B3CDB}"/>
              </a:ext>
            </a:extLst>
          </p:cNvPr>
          <p:cNvGraphicFramePr>
            <a:graphicFrameLocks noChangeAspect="1"/>
          </p:cNvGraphicFramePr>
          <p:nvPr userDrawn="1">
            <p:custDataLst>
              <p:tags r:id="rId2"/>
            </p:custDataLst>
            <p:extLst>
              <p:ext uri="{D42A27DB-BD31-4B8C-83A1-F6EECF244321}">
                <p14:modId xmlns:p14="http://schemas.microsoft.com/office/powerpoint/2010/main" val="346941221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4253" name="think-cell Slide" r:id="rId11" imgW="413" imgH="416" progId="TCLayout.ActiveDocument.1">
                  <p:embed/>
                </p:oleObj>
              </mc:Choice>
              <mc:Fallback>
                <p:oleObj name="think-cell Slide" r:id="rId11" imgW="413" imgH="416" progId="TCLayout.ActiveDocument.1">
                  <p:embed/>
                  <p:pic>
                    <p:nvPicPr>
                      <p:cNvPr id="3" name="Object 6" hidden="1">
                        <a:extLst>
                          <a:ext uri="{FF2B5EF4-FFF2-40B4-BE49-F238E27FC236}">
                            <a16:creationId xmlns:a16="http://schemas.microsoft.com/office/drawing/2014/main" id="{9F7114D8-6025-4386-BA96-B034FE6B3CDB}"/>
                          </a:ext>
                        </a:extLst>
                      </p:cNvPr>
                      <p:cNvPicPr/>
                      <p:nvPr/>
                    </p:nvPicPr>
                    <p:blipFill>
                      <a:blip r:embed="rId12"/>
                      <a:stretch>
                        <a:fillRect/>
                      </a:stretch>
                    </p:blipFill>
                    <p:spPr>
                      <a:xfrm>
                        <a:off x="1588" y="1588"/>
                        <a:ext cx="1588" cy="1588"/>
                      </a:xfrm>
                      <a:prstGeom prst="rect">
                        <a:avLst/>
                      </a:prstGeom>
                    </p:spPr>
                  </p:pic>
                </p:oleObj>
              </mc:Fallback>
            </mc:AlternateContent>
          </a:graphicData>
        </a:graphic>
      </p:graphicFrame>
      <p:sp>
        <p:nvSpPr>
          <p:cNvPr id="4" name="Rectangle 1" hidden="1">
            <a:extLst>
              <a:ext uri="{FF2B5EF4-FFF2-40B4-BE49-F238E27FC236}">
                <a16:creationId xmlns:a16="http://schemas.microsoft.com/office/drawing/2014/main" id="{50854476-2923-4515-A585-4477FF861180}"/>
              </a:ext>
            </a:extLst>
          </p:cNvPr>
          <p:cNvSpPr/>
          <p:nvPr userDrawn="1">
            <p:custDataLst>
              <p:tags r:id="rId3"/>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2500" b="1" i="0" baseline="0" dirty="0" err="1">
              <a:solidFill>
                <a:schemeClr val="bg1"/>
              </a:solidFill>
              <a:latin typeface="Arial" panose="020B0604020202020204" pitchFamily="34" charset="0"/>
              <a:ea typeface="+mj-ea"/>
              <a:cs typeface="+mj-cs"/>
              <a:sym typeface="Arial" panose="020B0604020202020204" pitchFamily="34" charset="0"/>
            </a:endParaRPr>
          </a:p>
        </p:txBody>
      </p:sp>
      <p:sp>
        <p:nvSpPr>
          <p:cNvPr id="23" name="RectangleLight">
            <a:extLst>
              <a:ext uri="{FF2B5EF4-FFF2-40B4-BE49-F238E27FC236}">
                <a16:creationId xmlns:a16="http://schemas.microsoft.com/office/drawing/2014/main" id="{A80E2F68-4ED6-42EF-9858-2FE4B1382825}"/>
              </a:ext>
            </a:extLst>
          </p:cNvPr>
          <p:cNvSpPr/>
          <p:nvPr userDrawn="1">
            <p:custDataLst>
              <p:tags r:id="rId4"/>
            </p:custDataLst>
          </p:nvPr>
        </p:nvSpPr>
        <p:spPr bwMode="ltGray">
          <a:xfrm>
            <a:off x="8781416" y="0"/>
            <a:ext cx="3410584" cy="6858000"/>
          </a:xfrm>
          <a:prstGeom prst="rect">
            <a:avLst/>
          </a:prstGeom>
          <a:solidFill>
            <a:srgbClr val="D9E0EF"/>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lvl="0" algn="ctr"/>
            <a:endParaRPr lang="en-US" noProof="0" dirty="0">
              <a:solidFill>
                <a:srgbClr val="F0F0F0"/>
              </a:solidFill>
              <a:latin typeface="Arial" panose="020B0604020202020204" pitchFamily="34" charset="0"/>
            </a:endParaRPr>
          </a:p>
        </p:txBody>
      </p:sp>
      <p:sp>
        <p:nvSpPr>
          <p:cNvPr id="18" name="Slide Number">
            <a:extLst>
              <a:ext uri="{FF2B5EF4-FFF2-40B4-BE49-F238E27FC236}">
                <a16:creationId xmlns:a16="http://schemas.microsoft.com/office/drawing/2014/main" id="{D0E8D6D4-65CF-4E97-809E-C2399703986A}"/>
              </a:ext>
            </a:extLst>
          </p:cNvPr>
          <p:cNvSpPr>
            <a:spLocks noChangeArrowheads="1"/>
          </p:cNvSpPr>
          <p:nvPr userDrawn="1">
            <p:custDataLst>
              <p:tags r:id="rId5"/>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marL="0" marR="0" lvl="0" indent="0" algn="r" defTabSz="610744" rtl="0" eaLnBrk="1" fontAlgn="auto" latinLnBrk="0" hangingPunct="1">
              <a:lnSpc>
                <a:spcPct val="100000"/>
              </a:lnSpc>
              <a:spcBef>
                <a:spcPts val="0"/>
              </a:spcBef>
              <a:spcAft>
                <a:spcPts val="0"/>
              </a:spcAft>
              <a:buClrTx/>
              <a:buSzTx/>
              <a:buFontTx/>
              <a:buNone/>
              <a:tabLst/>
              <a:defRPr/>
            </a:pPr>
            <a:fld id="{4ABDCABE-3F10-B64C-92F1-862014417034}" type="slidenum">
              <a:rPr kumimoji="0" lang="en-US" sz="900" b="0" i="0" u="none" strike="noStrike" kern="1200" cap="none" spc="0" normalizeH="0" baseline="0" noProof="0" smtClean="0">
                <a:ln>
                  <a:noFill/>
                </a:ln>
                <a:solidFill>
                  <a:schemeClr val="tx1"/>
                </a:solidFill>
                <a:effectLst/>
                <a:uLnTx/>
                <a:uFillTx/>
                <a:latin typeface="+mn-lt"/>
                <a:ea typeface="+mn-ea"/>
                <a:cs typeface="Arial" panose="020B0604020202020204" pitchFamily="34" charset="0"/>
              </a:rPr>
              <a:pPr marL="0" marR="0" lvl="0" indent="0" algn="r" defTabSz="610744" rtl="0" eaLnBrk="1" fontAlgn="auto" latinLnBrk="0" hangingPunct="1">
                <a:lnSpc>
                  <a:spcPct val="100000"/>
                </a:lnSpc>
                <a:spcBef>
                  <a:spcPts val="0"/>
                </a:spcBef>
                <a:spcAft>
                  <a:spcPts val="0"/>
                </a:spcAft>
                <a:buClrTx/>
                <a:buSzTx/>
                <a:buFontTx/>
                <a:buNone/>
                <a:tabLst/>
                <a:defRPr/>
              </a:pPr>
              <a:t>‹N°›</a:t>
            </a:fld>
            <a:endParaRPr kumimoji="0" lang="en-US" sz="900" b="0" i="0" u="none" strike="noStrike" kern="1200" cap="none" spc="0" normalizeH="0" baseline="0" noProof="0" dirty="0">
              <a:ln>
                <a:noFill/>
              </a:ln>
              <a:solidFill>
                <a:schemeClr val="tx1"/>
              </a:solidFill>
              <a:effectLst/>
              <a:uLnTx/>
              <a:uFillTx/>
              <a:latin typeface="+mn-lt"/>
              <a:ea typeface="+mn-ea"/>
              <a:cs typeface="Arial" panose="020B0604020202020204" pitchFamily="34" charset="0"/>
            </a:endParaRPr>
          </a:p>
        </p:txBody>
      </p:sp>
      <p:sp>
        <p:nvSpPr>
          <p:cNvPr id="19" name="2. Slide Title">
            <a:extLst>
              <a:ext uri="{FF2B5EF4-FFF2-40B4-BE49-F238E27FC236}">
                <a16:creationId xmlns:a16="http://schemas.microsoft.com/office/drawing/2014/main" id="{8FFC5EFA-01A0-4033-8D7E-3C2B1F490A33}"/>
              </a:ext>
            </a:extLst>
          </p:cNvPr>
          <p:cNvSpPr>
            <a:spLocks noGrp="1"/>
          </p:cNvSpPr>
          <p:nvPr>
            <p:ph type="title"/>
            <p:custDataLst>
              <p:tags r:id="rId6"/>
            </p:custDataLst>
          </p:nvPr>
        </p:nvSpPr>
        <p:spPr>
          <a:xfrm>
            <a:off x="1506836" y="198166"/>
            <a:ext cx="7151389" cy="384721"/>
          </a:xfrm>
        </p:spPr>
        <p:txBody>
          <a:bodyPr vert="horz" wrap="square">
            <a:spAutoFit/>
          </a:bodyPr>
          <a:lstStyle/>
          <a:p>
            <a:r>
              <a:rPr lang="en-US" dirty="0"/>
              <a:t>Click to edit Master title style</a:t>
            </a:r>
          </a:p>
        </p:txBody>
      </p:sp>
      <p:sp>
        <p:nvSpPr>
          <p:cNvPr id="20" name="3. Subtitle">
            <a:extLst>
              <a:ext uri="{FF2B5EF4-FFF2-40B4-BE49-F238E27FC236}">
                <a16:creationId xmlns:a16="http://schemas.microsoft.com/office/drawing/2014/main" id="{1555BB7F-874D-4148-9E84-841F62C8E9D4}"/>
              </a:ext>
            </a:extLst>
          </p:cNvPr>
          <p:cNvSpPr>
            <a:spLocks noGrp="1"/>
          </p:cNvSpPr>
          <p:nvPr>
            <p:ph type="subTitle" idx="1"/>
            <p:custDataLst>
              <p:tags r:id="rId7"/>
            </p:custDataLst>
          </p:nvPr>
        </p:nvSpPr>
        <p:spPr>
          <a:xfrm>
            <a:off x="1506836" y="597295"/>
            <a:ext cx="7151389" cy="276999"/>
          </a:xfrm>
          <a:prstGeom prst="rect">
            <a:avLst/>
          </a:prstGeom>
        </p:spPr>
        <p:txBody>
          <a:bodyPr wrap="square">
            <a:spAutoFit/>
          </a:bodyPr>
          <a:lstStyle>
            <a:lvl1pPr marL="0" indent="0" algn="l">
              <a:buNone/>
              <a:defRPr sz="1800" b="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22" name="5. Source" hidden="1">
            <a:extLst>
              <a:ext uri="{FF2B5EF4-FFF2-40B4-BE49-F238E27FC236}">
                <a16:creationId xmlns:a16="http://schemas.microsoft.com/office/drawing/2014/main" id="{F5E9C22A-A356-4521-A359-338A663DFEA2}"/>
              </a:ext>
            </a:extLst>
          </p:cNvPr>
          <p:cNvSpPr txBox="1"/>
          <p:nvPr userDrawn="1">
            <p:custDataLst>
              <p:tags r:id="rId8"/>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marL="0" marR="0" lvl="0" indent="0" algn="l" defTabSz="914400" rtl="0" eaLnBrk="1" fontAlgn="auto" latinLnBrk="0" hangingPunct="1">
              <a:lnSpc>
                <a:spcPct val="100000"/>
              </a:lnSpc>
              <a:spcBef>
                <a:spcPts val="300"/>
              </a:spcBef>
              <a:spcAft>
                <a:spcPts val="300"/>
              </a:spcAft>
              <a:buClrTx/>
              <a:buSzTx/>
              <a:buFont typeface="Segoe UI" panose="020B0502040204020203" pitchFamily="34" charset="0"/>
              <a:buChar char="​"/>
              <a:tabLst/>
              <a:defRPr/>
            </a:pPr>
            <a:r>
              <a:rPr kumimoji="0" lang="en-US" sz="800" b="0" i="0" u="none" strike="noStrike" kern="1200" cap="none" spc="0" normalizeH="0" baseline="0" noProof="0" dirty="0">
                <a:ln>
                  <a:noFill/>
                </a:ln>
                <a:solidFill>
                  <a:schemeClr val="tx1"/>
                </a:solidFill>
                <a:effectLst/>
                <a:uLnTx/>
                <a:uFillTx/>
                <a:latin typeface="+mn-lt"/>
                <a:ea typeface="+mn-ea"/>
                <a:cs typeface="Arial" panose="020B0604020202020204" pitchFamily="34" charset="0"/>
              </a:rPr>
              <a:t>Source: …</a:t>
            </a:r>
          </a:p>
        </p:txBody>
      </p:sp>
      <p:sp>
        <p:nvSpPr>
          <p:cNvPr id="10" name="1. On-page tracker">
            <a:extLst>
              <a:ext uri="{FF2B5EF4-FFF2-40B4-BE49-F238E27FC236}">
                <a16:creationId xmlns:a16="http://schemas.microsoft.com/office/drawing/2014/main" id="{DEC2F904-C5C8-4B39-9C46-6CA56144D86A}"/>
              </a:ext>
            </a:extLst>
          </p:cNvPr>
          <p:cNvSpPr>
            <a:spLocks noGrp="1"/>
          </p:cNvSpPr>
          <p:nvPr>
            <p:ph type="body" sz="quarter" idx="10" hasCustomPrompt="1"/>
            <p:custDataLst>
              <p:tags r:id="rId9"/>
            </p:custDataLst>
          </p:nvPr>
        </p:nvSpPr>
        <p:spPr>
          <a:xfrm>
            <a:off x="1519496" y="41597"/>
            <a:ext cx="3843338" cy="123111"/>
          </a:xfrm>
          <a:prstGeom prst="rect">
            <a:avLst/>
          </a:prstGeom>
          <a:ln w="6350">
            <a:noFill/>
            <a:miter lim="800000"/>
          </a:ln>
        </p:spPr>
        <p:txBody>
          <a:bodyPr vert="horz" wrap="square" lIns="0" tIns="0" rIns="0" bIns="0" rtlCol="0">
            <a:spAutoFit/>
          </a:bodyPr>
          <a:lstStyle>
            <a:lvl1pPr>
              <a:defRPr lang="en-US" sz="800" b="0" dirty="0">
                <a:cs typeface="+mn-cs"/>
              </a:defRPr>
            </a:lvl1pPr>
          </a:lstStyle>
          <a:p>
            <a:pPr lvl="0">
              <a:buNone/>
            </a:pPr>
            <a:r>
              <a:rPr lang="en-US" dirty="0"/>
              <a:t>Add tracker</a:t>
            </a:r>
          </a:p>
        </p:txBody>
      </p:sp>
      <p:sp>
        <p:nvSpPr>
          <p:cNvPr id="11" name="Espace réservé de la date 3">
            <a:extLst>
              <a:ext uri="{FF2B5EF4-FFF2-40B4-BE49-F238E27FC236}">
                <a16:creationId xmlns:a16="http://schemas.microsoft.com/office/drawing/2014/main" id="{BDE6C0AD-0CC7-4AF8-908D-C431E96E8B85}"/>
              </a:ext>
            </a:extLst>
          </p:cNvPr>
          <p:cNvSpPr>
            <a:spLocks noGrp="1"/>
          </p:cNvSpPr>
          <p:nvPr>
            <p:ph type="dt" sz="half" idx="2"/>
          </p:nvPr>
        </p:nvSpPr>
        <p:spPr bwMode="gray">
          <a:xfrm>
            <a:off x="554736" y="6694959"/>
            <a:ext cx="1210435" cy="115416"/>
          </a:xfrm>
          <a:prstGeom prst="rect">
            <a:avLst/>
          </a:prstGeom>
        </p:spPr>
        <p:txBody>
          <a:bodyPr vert="horz" lIns="0" tIns="0" rIns="0" bIns="0" rtlCol="0" anchor="ctr" anchorCtr="0">
            <a:spAutoFit/>
          </a:bodyPr>
          <a:lstStyle>
            <a:lvl1pPr algn="l">
              <a:defRPr sz="750" b="1">
                <a:solidFill>
                  <a:schemeClr val="tx1"/>
                </a:solidFill>
              </a:defRPr>
            </a:lvl1pPr>
          </a:lstStyle>
          <a:p>
            <a:fld id="{EFF68C05-B2D9-4AD3-AA13-218CD5FC663D}" type="datetime1">
              <a:rPr lang="fr-FR" cap="all" smtClean="0"/>
              <a:t>01/02/2021</a:t>
            </a:fld>
            <a:endParaRPr lang="fr-FR" cap="all" dirty="0"/>
          </a:p>
        </p:txBody>
      </p:sp>
      <p:cxnSp>
        <p:nvCxnSpPr>
          <p:cNvPr id="13" name="Connecteur droit 13">
            <a:extLst>
              <a:ext uri="{FF2B5EF4-FFF2-40B4-BE49-F238E27FC236}">
                <a16:creationId xmlns:a16="http://schemas.microsoft.com/office/drawing/2014/main" id="{B0FF1584-BE3C-4912-B2F3-169496925416}"/>
              </a:ext>
            </a:extLst>
          </p:cNvPr>
          <p:cNvCxnSpPr>
            <a:cxnSpLocks/>
          </p:cNvCxnSpPr>
          <p:nvPr userDrawn="1"/>
        </p:nvCxnSpPr>
        <p:spPr>
          <a:xfrm>
            <a:off x="553972" y="1086644"/>
            <a:ext cx="7922280" cy="0"/>
          </a:xfrm>
          <a:prstGeom prst="line">
            <a:avLst/>
          </a:prstGeom>
          <a:ln w="22225">
            <a:solidFill>
              <a:srgbClr val="0A0091"/>
            </a:solidFill>
          </a:ln>
        </p:spPr>
        <p:style>
          <a:lnRef idx="1">
            <a:schemeClr val="accent1"/>
          </a:lnRef>
          <a:fillRef idx="0">
            <a:schemeClr val="accent1"/>
          </a:fillRef>
          <a:effectRef idx="0">
            <a:schemeClr val="accent1"/>
          </a:effectRef>
          <a:fontRef idx="minor">
            <a:schemeClr val="tx1"/>
          </a:fontRef>
        </p:style>
      </p:cxnSp>
      <p:cxnSp>
        <p:nvCxnSpPr>
          <p:cNvPr id="14" name="Connecteur droit 13">
            <a:extLst>
              <a:ext uri="{FF2B5EF4-FFF2-40B4-BE49-F238E27FC236}">
                <a16:creationId xmlns:a16="http://schemas.microsoft.com/office/drawing/2014/main" id="{EA0FFB41-41EE-4D0F-A1BE-22A535986E9E}"/>
              </a:ext>
            </a:extLst>
          </p:cNvPr>
          <p:cNvCxnSpPr>
            <a:cxnSpLocks/>
          </p:cNvCxnSpPr>
          <p:nvPr userDrawn="1"/>
        </p:nvCxnSpPr>
        <p:spPr>
          <a:xfrm>
            <a:off x="9196575" y="1086644"/>
            <a:ext cx="2440689" cy="0"/>
          </a:xfrm>
          <a:prstGeom prst="line">
            <a:avLst/>
          </a:prstGeom>
          <a:ln w="22225">
            <a:solidFill>
              <a:srgbClr val="0A0091"/>
            </a:solidFill>
          </a:ln>
        </p:spPr>
        <p:style>
          <a:lnRef idx="1">
            <a:schemeClr val="accent1"/>
          </a:lnRef>
          <a:fillRef idx="0">
            <a:schemeClr val="accent1"/>
          </a:fillRef>
          <a:effectRef idx="0">
            <a:schemeClr val="accent1"/>
          </a:effectRef>
          <a:fontRef idx="minor">
            <a:schemeClr val="tx1"/>
          </a:fontRef>
        </p:style>
      </p:cxnSp>
      <p:pic>
        <p:nvPicPr>
          <p:cNvPr id="106" name="Image 5">
            <a:extLst>
              <a:ext uri="{FF2B5EF4-FFF2-40B4-BE49-F238E27FC236}">
                <a16:creationId xmlns:a16="http://schemas.microsoft.com/office/drawing/2014/main" id="{87EEDA00-1746-4932-8BC1-46F667836373}"/>
              </a:ext>
            </a:extLst>
          </p:cNvPr>
          <p:cNvPicPr>
            <a:picLocks noChangeAspect="1"/>
          </p:cNvPicPr>
          <p:nvPr userDrawn="1"/>
        </p:nvPicPr>
        <p:blipFill rotWithShape="1">
          <a:blip r:embed="rId13"/>
          <a:srcRect l="8428"/>
          <a:stretch/>
        </p:blipFill>
        <p:spPr>
          <a:xfrm>
            <a:off x="553972" y="84777"/>
            <a:ext cx="854905" cy="726675"/>
          </a:xfrm>
          <a:prstGeom prst="rect">
            <a:avLst/>
          </a:prstGeom>
        </p:spPr>
      </p:pic>
    </p:spTree>
    <p:extLst>
      <p:ext uri="{BB962C8B-B14F-4D97-AF65-F5344CB8AC3E}">
        <p14:creationId xmlns:p14="http://schemas.microsoft.com/office/powerpoint/2010/main" val="5103681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3-line">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C648A5D5-75B9-4F02-A4CB-B3C65A9BF2CE}"/>
              </a:ext>
            </a:extLst>
          </p:cNvPr>
          <p:cNvGraphicFramePr>
            <a:graphicFrameLocks noChangeAspect="1"/>
          </p:cNvGraphicFramePr>
          <p:nvPr userDrawn="1">
            <p:custDataLst>
              <p:tags r:id="rId2"/>
            </p:custDataLst>
            <p:extLst>
              <p:ext uri="{D42A27DB-BD31-4B8C-83A1-F6EECF244321}">
                <p14:modId xmlns:p14="http://schemas.microsoft.com/office/powerpoint/2010/main" val="87754413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5274" name="think-cell Slide" r:id="rId10" imgW="592" imgH="591" progId="TCLayout.ActiveDocument.1">
                  <p:embed/>
                </p:oleObj>
              </mc:Choice>
              <mc:Fallback>
                <p:oleObj name="think-cell Slide" r:id="rId10" imgW="592" imgH="591" progId="TCLayout.ActiveDocument.1">
                  <p:embed/>
                  <p:pic>
                    <p:nvPicPr>
                      <p:cNvPr id="3" name="Object 2" hidden="1">
                        <a:extLst>
                          <a:ext uri="{FF2B5EF4-FFF2-40B4-BE49-F238E27FC236}">
                            <a16:creationId xmlns:a16="http://schemas.microsoft.com/office/drawing/2014/main" id="{C648A5D5-75B9-4F02-A4CB-B3C65A9BF2CE}"/>
                          </a:ext>
                        </a:extLst>
                      </p:cNvPr>
                      <p:cNvPicPr/>
                      <p:nvPr/>
                    </p:nvPicPr>
                    <p:blipFill>
                      <a:blip r:embed="rId11"/>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A58AAF75-30DC-408A-933A-149F2D14D18F}"/>
              </a:ext>
            </a:extLst>
          </p:cNvPr>
          <p:cNvSpPr/>
          <p:nvPr userDrawn="1">
            <p:custDataLst>
              <p:tags r:id="rId3"/>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2500" b="1" i="0" baseline="0" dirty="0" err="1">
              <a:solidFill>
                <a:schemeClr val="bg1"/>
              </a:solidFill>
              <a:latin typeface="Arial" panose="020B0604020202020204" pitchFamily="34" charset="0"/>
              <a:ea typeface="+mj-ea"/>
              <a:cs typeface="+mj-cs"/>
              <a:sym typeface="Arial" panose="020B0604020202020204" pitchFamily="34" charset="0"/>
            </a:endParaRPr>
          </a:p>
        </p:txBody>
      </p:sp>
      <p:sp>
        <p:nvSpPr>
          <p:cNvPr id="15" name="Slide Number">
            <a:extLst>
              <a:ext uri="{FF2B5EF4-FFF2-40B4-BE49-F238E27FC236}">
                <a16:creationId xmlns:a16="http://schemas.microsoft.com/office/drawing/2014/main" id="{0AA537C7-2883-43C1-848C-3A4E9645077F}"/>
              </a:ext>
            </a:extLst>
          </p:cNvPr>
          <p:cNvSpPr>
            <a:spLocks noChangeArrowheads="1"/>
          </p:cNvSpPr>
          <p:nvPr userDrawn="1">
            <p:custDataLst>
              <p:tags r:id="rId4"/>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b="0" smtClean="0">
                <a:solidFill>
                  <a:schemeClr val="tx1"/>
                </a:solidFill>
                <a:latin typeface="+mn-lt"/>
                <a:ea typeface="+mn-ea"/>
                <a:cs typeface="Arial" panose="020B0604020202020204" pitchFamily="34" charset="0"/>
              </a:rPr>
              <a:pPr algn="r" defTabSz="610744" fontAlgn="auto">
                <a:spcBef>
                  <a:spcPts val="0"/>
                </a:spcBef>
                <a:spcAft>
                  <a:spcPts val="0"/>
                </a:spcAft>
                <a:defRPr/>
              </a:pPr>
              <a:t>‹N°›</a:t>
            </a:fld>
            <a:endParaRPr lang="en-US" sz="900" b="0" dirty="0">
              <a:solidFill>
                <a:schemeClr val="tx1"/>
              </a:solidFill>
              <a:latin typeface="+mn-lt"/>
              <a:ea typeface="+mn-ea"/>
              <a:cs typeface="Arial" panose="020B0604020202020204" pitchFamily="34" charset="0"/>
            </a:endParaRPr>
          </a:p>
        </p:txBody>
      </p:sp>
      <p:sp>
        <p:nvSpPr>
          <p:cNvPr id="4" name="2. Slide Title">
            <a:extLst>
              <a:ext uri="{FF2B5EF4-FFF2-40B4-BE49-F238E27FC236}">
                <a16:creationId xmlns:a16="http://schemas.microsoft.com/office/drawing/2014/main" id="{6C3D89FC-A4B9-4683-B64F-B0644150274F}"/>
              </a:ext>
            </a:extLst>
          </p:cNvPr>
          <p:cNvSpPr>
            <a:spLocks noGrp="1"/>
          </p:cNvSpPr>
          <p:nvPr>
            <p:ph type="title"/>
            <p:custDataLst>
              <p:tags r:id="rId5"/>
            </p:custDataLst>
          </p:nvPr>
        </p:nvSpPr>
        <p:spPr>
          <a:xfrm>
            <a:off x="1293090" y="198166"/>
            <a:ext cx="10344936" cy="384721"/>
          </a:xfrm>
        </p:spPr>
        <p:txBody>
          <a:bodyPr wrap="square">
            <a:spAutoFit/>
          </a:bodyPr>
          <a:lstStyle>
            <a:lvl1pPr>
              <a:defRPr/>
            </a:lvl1pPr>
          </a:lstStyle>
          <a:p>
            <a:r>
              <a:rPr lang="en-US" dirty="0"/>
              <a:t>Click to edit Master title style</a:t>
            </a:r>
          </a:p>
        </p:txBody>
      </p:sp>
      <p:sp>
        <p:nvSpPr>
          <p:cNvPr id="10" name="5. Source" hidden="1">
            <a:extLst>
              <a:ext uri="{FF2B5EF4-FFF2-40B4-BE49-F238E27FC236}">
                <a16:creationId xmlns:a16="http://schemas.microsoft.com/office/drawing/2014/main" id="{81E2484B-3E40-408C-A350-5EB40C8A09F0}"/>
              </a:ext>
            </a:extLst>
          </p:cNvPr>
          <p:cNvSpPr txBox="1"/>
          <p:nvPr userDrawn="1">
            <p:custDataLst>
              <p:tags r:id="rId6"/>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dirty="0"/>
              <a:t>Source: …</a:t>
            </a:r>
          </a:p>
        </p:txBody>
      </p:sp>
      <p:sp>
        <p:nvSpPr>
          <p:cNvPr id="8" name="1. On-page tracker">
            <a:extLst>
              <a:ext uri="{FF2B5EF4-FFF2-40B4-BE49-F238E27FC236}">
                <a16:creationId xmlns:a16="http://schemas.microsoft.com/office/drawing/2014/main" id="{931AA88E-24E2-4493-A340-98EE8666A3B2}"/>
              </a:ext>
            </a:extLst>
          </p:cNvPr>
          <p:cNvSpPr>
            <a:spLocks noGrp="1"/>
          </p:cNvSpPr>
          <p:nvPr>
            <p:ph type="body" sz="quarter" idx="10" hasCustomPrompt="1"/>
            <p:custDataLst>
              <p:tags r:id="rId7"/>
            </p:custDataLst>
          </p:nvPr>
        </p:nvSpPr>
        <p:spPr>
          <a:xfrm>
            <a:off x="554735" y="41597"/>
            <a:ext cx="3843338" cy="123111"/>
          </a:xfrm>
          <a:prstGeom prst="rect">
            <a:avLst/>
          </a:prstGeom>
          <a:ln w="6350">
            <a:noFill/>
            <a:miter lim="800000"/>
          </a:ln>
        </p:spPr>
        <p:txBody>
          <a:bodyPr vert="horz" wrap="square" lIns="0" tIns="0" rIns="0" bIns="0" rtlCol="0">
            <a:spAutoFit/>
          </a:bodyPr>
          <a:lstStyle>
            <a:lvl1pPr>
              <a:defRPr lang="en-US" sz="800" b="0" dirty="0">
                <a:cs typeface="+mn-cs"/>
              </a:defRPr>
            </a:lvl1pPr>
          </a:lstStyle>
          <a:p>
            <a:pPr lvl="0">
              <a:buNone/>
            </a:pPr>
            <a:r>
              <a:rPr lang="en-US" dirty="0"/>
              <a:t>Add tracker</a:t>
            </a:r>
          </a:p>
        </p:txBody>
      </p:sp>
      <p:sp>
        <p:nvSpPr>
          <p:cNvPr id="9" name="Espace réservé de la date 3">
            <a:extLst>
              <a:ext uri="{FF2B5EF4-FFF2-40B4-BE49-F238E27FC236}">
                <a16:creationId xmlns:a16="http://schemas.microsoft.com/office/drawing/2014/main" id="{34E139E4-4505-4B60-9765-33A13DAEEDCC}"/>
              </a:ext>
            </a:extLst>
          </p:cNvPr>
          <p:cNvSpPr>
            <a:spLocks noGrp="1"/>
          </p:cNvSpPr>
          <p:nvPr>
            <p:ph type="dt" sz="half" idx="2"/>
          </p:nvPr>
        </p:nvSpPr>
        <p:spPr bwMode="gray">
          <a:xfrm>
            <a:off x="554736" y="6694959"/>
            <a:ext cx="1210435" cy="115416"/>
          </a:xfrm>
          <a:prstGeom prst="rect">
            <a:avLst/>
          </a:prstGeom>
        </p:spPr>
        <p:txBody>
          <a:bodyPr vert="horz" lIns="0" tIns="0" rIns="0" bIns="0" rtlCol="0" anchor="ctr" anchorCtr="0">
            <a:spAutoFit/>
          </a:bodyPr>
          <a:lstStyle>
            <a:lvl1pPr algn="l">
              <a:defRPr sz="750" b="1">
                <a:solidFill>
                  <a:schemeClr val="tx1"/>
                </a:solidFill>
              </a:defRPr>
            </a:lvl1pPr>
          </a:lstStyle>
          <a:p>
            <a:fld id="{02B4C26C-D6E0-42C2-93D7-0936110A76F8}" type="datetime1">
              <a:rPr lang="fr-FR" cap="all" smtClean="0"/>
              <a:t>01/02/2021</a:t>
            </a:fld>
            <a:endParaRPr lang="fr-FR" cap="all" dirty="0"/>
          </a:p>
        </p:txBody>
      </p:sp>
      <p:cxnSp>
        <p:nvCxnSpPr>
          <p:cNvPr id="12" name="BottomLine">
            <a:extLst>
              <a:ext uri="{FF2B5EF4-FFF2-40B4-BE49-F238E27FC236}">
                <a16:creationId xmlns:a16="http://schemas.microsoft.com/office/drawing/2014/main" id="{B82BE116-6441-42BD-8B19-AA668033CE6A}"/>
              </a:ext>
            </a:extLst>
          </p:cNvPr>
          <p:cNvCxnSpPr/>
          <p:nvPr userDrawn="1">
            <p:custDataLst>
              <p:tags r:id="rId8"/>
            </p:custDataLst>
          </p:nvPr>
        </p:nvCxnSpPr>
        <p:spPr>
          <a:xfrm>
            <a:off x="554736" y="6453769"/>
            <a:ext cx="11082528" cy="0"/>
          </a:xfrm>
          <a:prstGeom prst="line">
            <a:avLst/>
          </a:prstGeom>
          <a:ln w="635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pic>
        <p:nvPicPr>
          <p:cNvPr id="13" name="Image 5">
            <a:extLst>
              <a:ext uri="{FF2B5EF4-FFF2-40B4-BE49-F238E27FC236}">
                <a16:creationId xmlns:a16="http://schemas.microsoft.com/office/drawing/2014/main" id="{1F5A5DB6-577E-405B-A76E-E7FAC8D0D007}"/>
              </a:ext>
            </a:extLst>
          </p:cNvPr>
          <p:cNvPicPr>
            <a:picLocks noChangeAspect="1"/>
          </p:cNvPicPr>
          <p:nvPr userDrawn="1"/>
        </p:nvPicPr>
        <p:blipFill rotWithShape="1">
          <a:blip r:embed="rId12"/>
          <a:srcRect l="8428"/>
          <a:stretch/>
        </p:blipFill>
        <p:spPr>
          <a:xfrm>
            <a:off x="553972" y="84777"/>
            <a:ext cx="854905" cy="726675"/>
          </a:xfrm>
          <a:prstGeom prst="rect">
            <a:avLst/>
          </a:prstGeom>
        </p:spPr>
      </p:pic>
    </p:spTree>
    <p:extLst>
      <p:ext uri="{BB962C8B-B14F-4D97-AF65-F5344CB8AC3E}">
        <p14:creationId xmlns:p14="http://schemas.microsoft.com/office/powerpoint/2010/main" val="35408241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Custom">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220E9A7C-FB74-480B-8212-8CE5C1AF5D1B}"/>
              </a:ext>
            </a:extLst>
          </p:cNvPr>
          <p:cNvGraphicFramePr>
            <a:graphicFrameLocks noChangeAspect="1"/>
          </p:cNvGraphicFramePr>
          <p:nvPr userDrawn="1">
            <p:custDataLst>
              <p:tags r:id="rId2"/>
            </p:custDataLst>
            <p:extLst>
              <p:ext uri="{D42A27DB-BD31-4B8C-83A1-F6EECF244321}">
                <p14:modId xmlns:p14="http://schemas.microsoft.com/office/powerpoint/2010/main" val="56701261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40467" name="think-cell Slide" r:id="rId7" imgW="592" imgH="591" progId="TCLayout.ActiveDocument.1">
                  <p:embed/>
                </p:oleObj>
              </mc:Choice>
              <mc:Fallback>
                <p:oleObj name="think-cell Slide" r:id="rId7" imgW="592" imgH="591" progId="TCLayout.ActiveDocument.1">
                  <p:embed/>
                  <p:pic>
                    <p:nvPicPr>
                      <p:cNvPr id="0" name=""/>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9" name="Slide Number">
            <a:extLst>
              <a:ext uri="{FF2B5EF4-FFF2-40B4-BE49-F238E27FC236}">
                <a16:creationId xmlns:a16="http://schemas.microsoft.com/office/drawing/2014/main" id="{6982A9EE-ED1D-4D7E-84CA-3C36D0891D68}"/>
              </a:ext>
            </a:extLst>
          </p:cNvPr>
          <p:cNvSpPr>
            <a:spLocks noChangeArrowheads="1"/>
          </p:cNvSpPr>
          <p:nvPr userDrawn="1">
            <p:custDataLst>
              <p:tags r:id="rId3"/>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b="0" smtClean="0">
                <a:solidFill>
                  <a:schemeClr val="tx1"/>
                </a:solidFill>
                <a:latin typeface="+mn-lt"/>
                <a:ea typeface="+mn-ea"/>
                <a:cs typeface="Arial" panose="020B0604020202020204" pitchFamily="34" charset="0"/>
              </a:rPr>
              <a:pPr algn="r" defTabSz="610744" fontAlgn="auto">
                <a:spcBef>
                  <a:spcPts val="0"/>
                </a:spcBef>
                <a:spcAft>
                  <a:spcPts val="0"/>
                </a:spcAft>
                <a:defRPr/>
              </a:pPr>
              <a:t>‹N°›</a:t>
            </a:fld>
            <a:endParaRPr lang="en-US" sz="900" b="0" dirty="0">
              <a:solidFill>
                <a:schemeClr val="tx1"/>
              </a:solidFill>
              <a:latin typeface="+mn-lt"/>
              <a:ea typeface="+mn-ea"/>
              <a:cs typeface="Arial" panose="020B0604020202020204" pitchFamily="34" charset="0"/>
            </a:endParaRPr>
          </a:p>
        </p:txBody>
      </p:sp>
      <p:sp>
        <p:nvSpPr>
          <p:cNvPr id="7" name="5. Source" hidden="1">
            <a:extLst>
              <a:ext uri="{FF2B5EF4-FFF2-40B4-BE49-F238E27FC236}">
                <a16:creationId xmlns:a16="http://schemas.microsoft.com/office/drawing/2014/main" id="{09F9A864-CDB7-4063-BBF8-591908AA18D0}"/>
              </a:ext>
            </a:extLst>
          </p:cNvPr>
          <p:cNvSpPr txBox="1"/>
          <p:nvPr userDrawn="1">
            <p:custDataLst>
              <p:tags r:id="rId4"/>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dirty="0"/>
              <a:t>Source: …</a:t>
            </a:r>
          </a:p>
        </p:txBody>
      </p:sp>
      <p:sp>
        <p:nvSpPr>
          <p:cNvPr id="8" name="1. On-page tracker">
            <a:extLst>
              <a:ext uri="{FF2B5EF4-FFF2-40B4-BE49-F238E27FC236}">
                <a16:creationId xmlns:a16="http://schemas.microsoft.com/office/drawing/2014/main" id="{BD5E1493-E8EF-4031-B447-85DA0B418111}"/>
              </a:ext>
            </a:extLst>
          </p:cNvPr>
          <p:cNvSpPr>
            <a:spLocks noGrp="1"/>
          </p:cNvSpPr>
          <p:nvPr>
            <p:ph type="body" sz="quarter" idx="10" hasCustomPrompt="1"/>
            <p:custDataLst>
              <p:tags r:id="rId5"/>
            </p:custDataLst>
          </p:nvPr>
        </p:nvSpPr>
        <p:spPr>
          <a:xfrm>
            <a:off x="554735" y="41597"/>
            <a:ext cx="3843338" cy="123111"/>
          </a:xfrm>
          <a:prstGeom prst="rect">
            <a:avLst/>
          </a:prstGeom>
          <a:ln w="6350">
            <a:noFill/>
            <a:miter lim="800000"/>
          </a:ln>
        </p:spPr>
        <p:txBody>
          <a:bodyPr vert="horz" wrap="square" lIns="0" tIns="0" rIns="0" bIns="0" rtlCol="0">
            <a:spAutoFit/>
          </a:bodyPr>
          <a:lstStyle>
            <a:lvl1pPr>
              <a:defRPr lang="en-US" sz="800" b="0" dirty="0">
                <a:cs typeface="+mn-cs"/>
              </a:defRPr>
            </a:lvl1pPr>
          </a:lstStyle>
          <a:p>
            <a:pPr lvl="0">
              <a:buNone/>
            </a:pPr>
            <a:r>
              <a:rPr lang="en-US" dirty="0"/>
              <a:t>Add tracker</a:t>
            </a:r>
          </a:p>
        </p:txBody>
      </p:sp>
      <p:sp>
        <p:nvSpPr>
          <p:cNvPr id="6" name="Espace réservé de la date 3">
            <a:extLst>
              <a:ext uri="{FF2B5EF4-FFF2-40B4-BE49-F238E27FC236}">
                <a16:creationId xmlns:a16="http://schemas.microsoft.com/office/drawing/2014/main" id="{AA6609C0-956C-440C-924D-509B5BDA2236}"/>
              </a:ext>
            </a:extLst>
          </p:cNvPr>
          <p:cNvSpPr>
            <a:spLocks noGrp="1"/>
          </p:cNvSpPr>
          <p:nvPr>
            <p:ph type="dt" sz="half" idx="2"/>
          </p:nvPr>
        </p:nvSpPr>
        <p:spPr bwMode="gray">
          <a:xfrm>
            <a:off x="554736" y="6694959"/>
            <a:ext cx="1210435" cy="115416"/>
          </a:xfrm>
          <a:prstGeom prst="rect">
            <a:avLst/>
          </a:prstGeom>
        </p:spPr>
        <p:txBody>
          <a:bodyPr vert="horz" lIns="0" tIns="0" rIns="0" bIns="0" rtlCol="0" anchor="ctr" anchorCtr="0">
            <a:spAutoFit/>
          </a:bodyPr>
          <a:lstStyle>
            <a:lvl1pPr algn="l">
              <a:defRPr sz="750" b="1">
                <a:solidFill>
                  <a:schemeClr val="tx1"/>
                </a:solidFill>
              </a:defRPr>
            </a:lvl1pPr>
          </a:lstStyle>
          <a:p>
            <a:fld id="{90088102-4A5E-4AF8-AE27-6D6F7E3C83C9}" type="datetime1">
              <a:rPr lang="fr-FR" cap="all" smtClean="0"/>
              <a:t>01/02/2021</a:t>
            </a:fld>
            <a:endParaRPr lang="fr-FR" cap="all" dirty="0"/>
          </a:p>
        </p:txBody>
      </p:sp>
      <p:pic>
        <p:nvPicPr>
          <p:cNvPr id="10" name="Image 12">
            <a:extLst>
              <a:ext uri="{FF2B5EF4-FFF2-40B4-BE49-F238E27FC236}">
                <a16:creationId xmlns:a16="http://schemas.microsoft.com/office/drawing/2014/main" id="{2D2BCE37-C639-47E8-ADFE-A0A1454E5335}"/>
              </a:ext>
            </a:extLst>
          </p:cNvPr>
          <p:cNvPicPr>
            <a:picLocks noChangeAspect="1"/>
          </p:cNvPicPr>
          <p:nvPr userDrawn="1"/>
        </p:nvPicPr>
        <p:blipFill rotWithShape="1">
          <a:blip r:embed="rId9">
            <a:extLst>
              <a:ext uri="{28A0092B-C50C-407E-A947-70E740481C1C}">
                <a14:useLocalDpi xmlns:a14="http://schemas.microsoft.com/office/drawing/2010/main" val="0"/>
              </a:ext>
            </a:extLst>
          </a:blip>
          <a:srcRect/>
          <a:stretch/>
        </p:blipFill>
        <p:spPr bwMode="gray">
          <a:xfrm>
            <a:off x="554736" y="179071"/>
            <a:ext cx="624250" cy="422910"/>
          </a:xfrm>
          <a:prstGeom prst="rect">
            <a:avLst/>
          </a:prstGeom>
        </p:spPr>
      </p:pic>
    </p:spTree>
    <p:extLst>
      <p:ext uri="{BB962C8B-B14F-4D97-AF65-F5344CB8AC3E}">
        <p14:creationId xmlns:p14="http://schemas.microsoft.com/office/powerpoint/2010/main" val="3863007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End">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A954CCC1-5027-4384-BFF6-B54153C697A8}"/>
              </a:ext>
            </a:extLst>
          </p:cNvPr>
          <p:cNvGraphicFramePr>
            <a:graphicFrameLocks noChangeAspect="1"/>
          </p:cNvGraphicFramePr>
          <p:nvPr userDrawn="1">
            <p:custDataLst>
              <p:tags r:id="rId2"/>
            </p:custDataLst>
            <p:extLst>
              <p:ext uri="{D42A27DB-BD31-4B8C-83A1-F6EECF244321}">
                <p14:modId xmlns:p14="http://schemas.microsoft.com/office/powerpoint/2010/main" val="335616346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41491" name="think-cell Slide" r:id="rId5" imgW="592" imgH="591" progId="TCLayout.ActiveDocument.1">
                  <p:embed/>
                </p:oleObj>
              </mc:Choice>
              <mc:Fallback>
                <p:oleObj name="think-cell Slide" r:id="rId5" imgW="592" imgH="591"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8" name="5. Source" hidden="1">
            <a:extLst>
              <a:ext uri="{FF2B5EF4-FFF2-40B4-BE49-F238E27FC236}">
                <a16:creationId xmlns:a16="http://schemas.microsoft.com/office/drawing/2014/main" id="{330AE89A-7771-4A6E-A02D-893DCB66C876}"/>
              </a:ext>
            </a:extLst>
          </p:cNvPr>
          <p:cNvSpPr txBox="1"/>
          <p:nvPr userDrawn="1">
            <p:custDataLst>
              <p:tags r:id="rId3"/>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dirty="0"/>
              <a:t>Source: …</a:t>
            </a:r>
          </a:p>
        </p:txBody>
      </p:sp>
      <p:pic>
        <p:nvPicPr>
          <p:cNvPr id="5" name="Image 8">
            <a:extLst>
              <a:ext uri="{FF2B5EF4-FFF2-40B4-BE49-F238E27FC236}">
                <a16:creationId xmlns:a16="http://schemas.microsoft.com/office/drawing/2014/main" id="{8849DF3C-3E9F-4046-B785-C223FD7E1B4B}"/>
              </a:ext>
            </a:extLst>
          </p:cNvPr>
          <p:cNvPicPr>
            <a:picLocks noChangeAspect="1"/>
          </p:cNvPicPr>
          <p:nvPr userDrawn="1"/>
        </p:nvPicPr>
        <p:blipFill rotWithShape="1">
          <a:blip r:embed="rId7">
            <a:extLst>
              <a:ext uri="{28A0092B-C50C-407E-A947-70E740481C1C}">
                <a14:useLocalDpi xmlns:a14="http://schemas.microsoft.com/office/drawing/2010/main" val="0"/>
              </a:ext>
            </a:extLst>
          </a:blip>
          <a:srcRect/>
          <a:stretch/>
        </p:blipFill>
        <p:spPr bwMode="ltGray">
          <a:xfrm>
            <a:off x="676275" y="195486"/>
            <a:ext cx="3982058" cy="3404964"/>
          </a:xfrm>
          <a:prstGeom prst="rect">
            <a:avLst/>
          </a:prstGeom>
        </p:spPr>
      </p:pic>
    </p:spTree>
    <p:extLst>
      <p:ext uri="{BB962C8B-B14F-4D97-AF65-F5344CB8AC3E}">
        <p14:creationId xmlns:p14="http://schemas.microsoft.com/office/powerpoint/2010/main" val="4664705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Contrast Title">
    <p:bg>
      <p:bgPr>
        <a:solidFill>
          <a:schemeClr val="bg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5874AF67-BBA0-48F4-BB9F-52963443351B}"/>
              </a:ext>
            </a:extLst>
          </p:cNvPr>
          <p:cNvGraphicFramePr>
            <a:graphicFrameLocks noChangeAspect="1"/>
          </p:cNvGraphicFramePr>
          <p:nvPr userDrawn="1">
            <p:custDataLst>
              <p:tags r:id="rId2"/>
            </p:custDataLst>
            <p:extLst>
              <p:ext uri="{D42A27DB-BD31-4B8C-83A1-F6EECF244321}">
                <p14:modId xmlns:p14="http://schemas.microsoft.com/office/powerpoint/2010/main" val="229321281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28186" name="think-cell Slide" r:id="rId8" imgW="592" imgH="591" progId="TCLayout.ActiveDocument.1">
                  <p:embed/>
                </p:oleObj>
              </mc:Choice>
              <mc:Fallback>
                <p:oleObj name="think-cell Slide" r:id="rId8" imgW="592" imgH="591" progId="TCLayout.ActiveDocument.1">
                  <p:embed/>
                  <p:pic>
                    <p:nvPicPr>
                      <p:cNvPr id="0" name=""/>
                      <p:cNvPicPr/>
                      <p:nvPr/>
                    </p:nvPicPr>
                    <p:blipFill>
                      <a:blip r:embed="rId9"/>
                      <a:stretch>
                        <a:fillRect/>
                      </a:stretch>
                    </p:blipFill>
                    <p:spPr>
                      <a:xfrm>
                        <a:off x="1588" y="1588"/>
                        <a:ext cx="1588" cy="1588"/>
                      </a:xfrm>
                      <a:prstGeom prst="rect">
                        <a:avLst/>
                      </a:prstGeom>
                    </p:spPr>
                  </p:pic>
                </p:oleObj>
              </mc:Fallback>
            </mc:AlternateContent>
          </a:graphicData>
        </a:graphic>
      </p:graphicFrame>
      <p:sp>
        <p:nvSpPr>
          <p:cNvPr id="12" name="Rectangle 5">
            <a:extLst>
              <a:ext uri="{FF2B5EF4-FFF2-40B4-BE49-F238E27FC236}">
                <a16:creationId xmlns:a16="http://schemas.microsoft.com/office/drawing/2014/main" id="{C1728D89-DA76-4CF4-B6C3-4A5668E0403D}"/>
              </a:ext>
            </a:extLst>
          </p:cNvPr>
          <p:cNvSpPr/>
          <p:nvPr userDrawn="1"/>
        </p:nvSpPr>
        <p:spPr bwMode="auto">
          <a:xfrm>
            <a:off x="342901" y="2057401"/>
            <a:ext cx="11849100" cy="4414839"/>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fr-FR" sz="1350"/>
          </a:p>
        </p:txBody>
      </p:sp>
      <p:sp>
        <p:nvSpPr>
          <p:cNvPr id="2" name="Rectangle 1" hidden="1">
            <a:extLst>
              <a:ext uri="{FF2B5EF4-FFF2-40B4-BE49-F238E27FC236}">
                <a16:creationId xmlns:a16="http://schemas.microsoft.com/office/drawing/2014/main" id="{62E7C6E1-5B50-4AAE-A1BC-71B7D944C877}"/>
              </a:ext>
            </a:extLst>
          </p:cNvPr>
          <p:cNvSpPr/>
          <p:nvPr userDrawn="1">
            <p:custDataLst>
              <p:tags r:id="rId3"/>
            </p:custDataLst>
          </p:nvPr>
        </p:nvSpPr>
        <p:spPr>
          <a:xfrm>
            <a:off x="0" y="0"/>
            <a:ext cx="158750" cy="158750"/>
          </a:xfrm>
          <a:prstGeom prst="rect">
            <a:avLst/>
          </a:prstGeom>
          <a:solidFill>
            <a:schemeClr val="tx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4400" b="1" i="0" baseline="0" dirty="0" err="1">
              <a:solidFill>
                <a:schemeClr val="bg1"/>
              </a:solidFill>
              <a:latin typeface="Arial" panose="020B0604020202020204" pitchFamily="34" charset="0"/>
              <a:ea typeface="+mj-ea"/>
              <a:cs typeface="+mj-cs"/>
              <a:sym typeface="Arial" panose="020B0604020202020204" pitchFamily="34" charset="0"/>
            </a:endParaRPr>
          </a:p>
        </p:txBody>
      </p:sp>
      <p:sp>
        <p:nvSpPr>
          <p:cNvPr id="6" name="Espace réservé de la date 3">
            <a:extLst>
              <a:ext uri="{FF2B5EF4-FFF2-40B4-BE49-F238E27FC236}">
                <a16:creationId xmlns:a16="http://schemas.microsoft.com/office/drawing/2014/main" id="{281D2BC9-B23E-4CB2-B4A1-D46C68FDA3F4}"/>
              </a:ext>
            </a:extLst>
          </p:cNvPr>
          <p:cNvSpPr>
            <a:spLocks noGrp="1"/>
          </p:cNvSpPr>
          <p:nvPr>
            <p:ph type="dt" sz="half" idx="2"/>
          </p:nvPr>
        </p:nvSpPr>
        <p:spPr bwMode="gray">
          <a:xfrm>
            <a:off x="554736" y="6694959"/>
            <a:ext cx="1210435" cy="115416"/>
          </a:xfrm>
          <a:prstGeom prst="rect">
            <a:avLst/>
          </a:prstGeom>
        </p:spPr>
        <p:txBody>
          <a:bodyPr vert="horz" lIns="0" tIns="0" rIns="0" bIns="0" rtlCol="0" anchor="ctr" anchorCtr="0">
            <a:spAutoFit/>
          </a:bodyPr>
          <a:lstStyle>
            <a:lvl1pPr algn="l">
              <a:defRPr sz="750" b="1">
                <a:solidFill>
                  <a:schemeClr val="tx1"/>
                </a:solidFill>
              </a:defRPr>
            </a:lvl1pPr>
          </a:lstStyle>
          <a:p>
            <a:fld id="{53CE4C0A-F236-4469-A16E-5B6CBF95865D}" type="datetime1">
              <a:rPr lang="fr-FR" cap="all" smtClean="0"/>
              <a:t>01/02/2021</a:t>
            </a:fld>
            <a:endParaRPr lang="fr-FR" cap="all" dirty="0"/>
          </a:p>
        </p:txBody>
      </p:sp>
      <p:sp>
        <p:nvSpPr>
          <p:cNvPr id="8" name="Documenttype">
            <a:extLst>
              <a:ext uri="{FF2B5EF4-FFF2-40B4-BE49-F238E27FC236}">
                <a16:creationId xmlns:a16="http://schemas.microsoft.com/office/drawing/2014/main" id="{E8CFDDAC-AF64-44C0-BEB0-5257BA0C7D1C}"/>
              </a:ext>
            </a:extLst>
          </p:cNvPr>
          <p:cNvSpPr>
            <a:spLocks noGrp="1"/>
          </p:cNvSpPr>
          <p:nvPr>
            <p:ph type="body" sz="quarter" idx="13" hasCustomPrompt="1"/>
            <p:custDataLst>
              <p:tags r:id="rId4"/>
            </p:custDataLst>
          </p:nvPr>
        </p:nvSpPr>
        <p:spPr>
          <a:xfrm>
            <a:off x="550800" y="5997223"/>
            <a:ext cx="9726795" cy="215444"/>
          </a:xfrm>
          <a:prstGeom prst="rect">
            <a:avLst/>
          </a:prstGeom>
          <a:noFill/>
          <a:ln/>
          <a:extLst>
            <a:ext uri="{909E8E84-426E-40DD-AFC4-6F175D3DCCD1}">
              <a14:hiddenFill xmlns:a14="http://schemas.microsoft.com/office/drawing/2010/main">
                <a:solidFill>
                  <a:srgbClr val="FFFFFF"/>
                </a:solidFill>
              </a14:hiddenFill>
            </a:ext>
          </a:extLst>
        </p:spPr>
        <p:txBody>
          <a:bodyPr vert="horz" wrap="square" lIns="0" tIns="0" rIns="0" bIns="0" rtlCol="0" anchor="t" anchorCtr="0">
            <a:spAutoFit/>
          </a:bodyPr>
          <a:lstStyle>
            <a:lvl1pPr>
              <a:defRPr lang="en-US" sz="1400" dirty="0">
                <a:solidFill>
                  <a:schemeClr val="bg1"/>
                </a:solidFill>
              </a:defRPr>
            </a:lvl1pPr>
          </a:lstStyle>
          <a:p>
            <a:pPr lvl="0">
              <a:buNone/>
            </a:pPr>
            <a:r>
              <a:rPr lang="en-US" dirty="0"/>
              <a:t>Edit date or title/role</a:t>
            </a:r>
          </a:p>
        </p:txBody>
      </p:sp>
      <p:sp>
        <p:nvSpPr>
          <p:cNvPr id="9" name="Subtitle">
            <a:extLst>
              <a:ext uri="{FF2B5EF4-FFF2-40B4-BE49-F238E27FC236}">
                <a16:creationId xmlns:a16="http://schemas.microsoft.com/office/drawing/2014/main" id="{5C8CABA7-7178-4F4F-BA2D-41EB6608F7E2}"/>
              </a:ext>
            </a:extLst>
          </p:cNvPr>
          <p:cNvSpPr>
            <a:spLocks noGrp="1"/>
          </p:cNvSpPr>
          <p:nvPr>
            <p:ph type="subTitle" idx="1"/>
            <p:custDataLst>
              <p:tags r:id="rId5"/>
            </p:custDataLst>
          </p:nvPr>
        </p:nvSpPr>
        <p:spPr>
          <a:xfrm>
            <a:off x="551941" y="4498766"/>
            <a:ext cx="9726795" cy="307777"/>
          </a:xfrm>
          <a:prstGeom prst="rect">
            <a:avLst/>
          </a:prstGeom>
          <a:noFill/>
          <a:ln/>
          <a:extLst>
            <a:ext uri="{909E8E84-426E-40DD-AFC4-6F175D3DCCD1}">
              <a14:hiddenFill xmlns:a14="http://schemas.microsoft.com/office/drawing/2010/main">
                <a:solidFill>
                  <a:srgbClr val="FFFFFF"/>
                </a:solidFill>
              </a14:hiddenFill>
            </a:ext>
          </a:extLst>
        </p:spPr>
        <p:txBody>
          <a:bodyPr vert="horz" wrap="square" lIns="0" tIns="0" rIns="0" bIns="0" rtlCol="0" anchor="t" anchorCtr="0">
            <a:spAutoFit/>
          </a:bodyPr>
          <a:lstStyle>
            <a:lvl1pPr>
              <a:defRPr lang="en-US" sz="2000" dirty="0">
                <a:solidFill>
                  <a:schemeClr val="bg1"/>
                </a:solidFill>
              </a:defRPr>
            </a:lvl1pPr>
          </a:lstStyle>
          <a:p>
            <a:pPr lvl="0">
              <a:buNone/>
            </a:pPr>
            <a:r>
              <a:rPr lang="en-US" dirty="0"/>
              <a:t>Click to edit Master subtitle style</a:t>
            </a:r>
          </a:p>
        </p:txBody>
      </p:sp>
      <p:sp>
        <p:nvSpPr>
          <p:cNvPr id="10" name="Title">
            <a:extLst>
              <a:ext uri="{FF2B5EF4-FFF2-40B4-BE49-F238E27FC236}">
                <a16:creationId xmlns:a16="http://schemas.microsoft.com/office/drawing/2014/main" id="{2E6F47CE-9544-4D6B-B130-16EF96F52C79}"/>
              </a:ext>
            </a:extLst>
          </p:cNvPr>
          <p:cNvSpPr>
            <a:spLocks noGrp="1"/>
          </p:cNvSpPr>
          <p:nvPr>
            <p:ph type="title"/>
            <p:custDataLst>
              <p:tags r:id="rId6"/>
            </p:custDataLst>
          </p:nvPr>
        </p:nvSpPr>
        <p:spPr>
          <a:xfrm>
            <a:off x="551941" y="2630978"/>
            <a:ext cx="9726795" cy="677108"/>
          </a:xfrm>
          <a:prstGeom prst="rect">
            <a:avLst/>
          </a:prstGeom>
          <a:noFill/>
          <a:ln/>
          <a:extLst>
            <a:ext uri="{909E8E84-426E-40DD-AFC4-6F175D3DCCD1}">
              <a14:hiddenFill xmlns:a14="http://schemas.microsoft.com/office/drawing/2010/main">
                <a:solidFill>
                  <a:srgbClr val="FFFFFF"/>
                </a:solidFill>
              </a14:hiddenFill>
            </a:ext>
          </a:extLst>
        </p:spPr>
        <p:txBody>
          <a:bodyPr vert="horz" wrap="square" lIns="0" tIns="0" rIns="0" bIns="0" rtlCol="0" anchor="t" anchorCtr="0">
            <a:spAutoFit/>
          </a:bodyPr>
          <a:lstStyle>
            <a:lvl1pPr>
              <a:defRPr lang="en-US" sz="4400" dirty="0">
                <a:solidFill>
                  <a:schemeClr val="bg1"/>
                </a:solidFill>
              </a:defRPr>
            </a:lvl1pPr>
          </a:lstStyle>
          <a:p>
            <a:pPr lvl="0"/>
            <a:r>
              <a:rPr lang="en-US" dirty="0"/>
              <a:t>Click to edit Master title style</a:t>
            </a:r>
          </a:p>
        </p:txBody>
      </p:sp>
      <p:pic>
        <p:nvPicPr>
          <p:cNvPr id="4" name="Picture 3">
            <a:extLst>
              <a:ext uri="{FF2B5EF4-FFF2-40B4-BE49-F238E27FC236}">
                <a16:creationId xmlns:a16="http://schemas.microsoft.com/office/drawing/2014/main" id="{A777D32A-8AD0-452A-91A9-BCDA8D7611B7}"/>
              </a:ext>
            </a:extLst>
          </p:cNvPr>
          <p:cNvPicPr>
            <a:picLocks noChangeAspect="1"/>
          </p:cNvPicPr>
          <p:nvPr userDrawn="1"/>
        </p:nvPicPr>
        <p:blipFill>
          <a:blip r:embed="rId10">
            <a:extLst>
              <a:ext uri="{BEBA8EAE-BF5A-486C-A8C5-ECC9F3942E4B}">
                <a14:imgProps xmlns:a14="http://schemas.microsoft.com/office/drawing/2010/main">
                  <a14:imgLayer r:embed="rId11">
                    <a14:imgEffect>
                      <a14:brightnessContrast bright="100000"/>
                    </a14:imgEffect>
                  </a14:imgLayer>
                </a14:imgProps>
              </a:ext>
            </a:extLst>
          </a:blip>
          <a:stretch>
            <a:fillRect/>
          </a:stretch>
        </p:blipFill>
        <p:spPr>
          <a:xfrm>
            <a:off x="364727" y="326000"/>
            <a:ext cx="2017951" cy="1572904"/>
          </a:xfrm>
          <a:prstGeom prst="rect">
            <a:avLst/>
          </a:prstGeom>
        </p:spPr>
      </p:pic>
      <p:pic>
        <p:nvPicPr>
          <p:cNvPr id="11" name="Image 8">
            <a:extLst>
              <a:ext uri="{FF2B5EF4-FFF2-40B4-BE49-F238E27FC236}">
                <a16:creationId xmlns:a16="http://schemas.microsoft.com/office/drawing/2014/main" id="{9184DD3B-23F9-480B-A36F-78DF1CF0BEF4}"/>
              </a:ext>
            </a:extLst>
          </p:cNvPr>
          <p:cNvPicPr>
            <a:picLocks noChangeAspect="1"/>
          </p:cNvPicPr>
          <p:nvPr userDrawn="1"/>
        </p:nvPicPr>
        <p:blipFill rotWithShape="1">
          <a:blip r:embed="rId12">
            <a:extLst>
              <a:ext uri="{28A0092B-C50C-407E-A947-70E740481C1C}">
                <a14:useLocalDpi xmlns:a14="http://schemas.microsoft.com/office/drawing/2010/main" val="0"/>
              </a:ext>
            </a:extLst>
          </a:blip>
          <a:srcRect/>
          <a:stretch/>
        </p:blipFill>
        <p:spPr bwMode="ltGray">
          <a:xfrm>
            <a:off x="542925" y="508634"/>
            <a:ext cx="493395" cy="177165"/>
          </a:xfrm>
          <a:prstGeom prst="rect">
            <a:avLst/>
          </a:prstGeom>
          <a:ln>
            <a:solidFill>
              <a:schemeClr val="tx1"/>
            </a:solidFill>
          </a:ln>
        </p:spPr>
      </p:pic>
    </p:spTree>
    <p:extLst>
      <p:ext uri="{BB962C8B-B14F-4D97-AF65-F5344CB8AC3E}">
        <p14:creationId xmlns:p14="http://schemas.microsoft.com/office/powerpoint/2010/main" val="26885933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rast Default">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6D01440F-CB45-4B1E-BF2B-97953CB35508}"/>
              </a:ext>
            </a:extLst>
          </p:cNvPr>
          <p:cNvGraphicFramePr>
            <a:graphicFrameLocks noChangeAspect="1"/>
          </p:cNvGraphicFramePr>
          <p:nvPr userDrawn="1">
            <p:custDataLst>
              <p:tags r:id="rId2"/>
            </p:custDataLst>
            <p:extLst>
              <p:ext uri="{D42A27DB-BD31-4B8C-83A1-F6EECF244321}">
                <p14:modId xmlns:p14="http://schemas.microsoft.com/office/powerpoint/2010/main" val="179002316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38190" name="think-cell Slide" r:id="rId10" imgW="413" imgH="416" progId="TCLayout.ActiveDocument.1">
                  <p:embed/>
                </p:oleObj>
              </mc:Choice>
              <mc:Fallback>
                <p:oleObj name="think-cell Slide" r:id="rId10" imgW="413" imgH="416" progId="TCLayout.ActiveDocument.1">
                  <p:embed/>
                  <p:pic>
                    <p:nvPicPr>
                      <p:cNvPr id="0" name=""/>
                      <p:cNvPicPr/>
                      <p:nvPr/>
                    </p:nvPicPr>
                    <p:blipFill>
                      <a:blip r:embed="rId11"/>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ED3A330D-704F-4050-81F6-50A136E78604}"/>
              </a:ext>
            </a:extLst>
          </p:cNvPr>
          <p:cNvSpPr/>
          <p:nvPr userDrawn="1">
            <p:custDataLst>
              <p:tags r:id="rId3"/>
            </p:custDataLst>
          </p:nvPr>
        </p:nvSpPr>
        <p:spPr>
          <a:xfrm>
            <a:off x="0" y="0"/>
            <a:ext cx="158750" cy="158750"/>
          </a:xfrm>
          <a:prstGeom prst="rect">
            <a:avLst/>
          </a:prstGeom>
          <a:solidFill>
            <a:schemeClr val="tx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2500" b="1" i="0" baseline="0" dirty="0" err="1">
              <a:solidFill>
                <a:schemeClr val="bg1"/>
              </a:solidFill>
              <a:latin typeface="Arial" panose="020B0604020202020204" pitchFamily="34" charset="0"/>
              <a:ea typeface="+mj-ea"/>
              <a:cs typeface="+mj-cs"/>
              <a:sym typeface="Arial" panose="020B0604020202020204" pitchFamily="34" charset="0"/>
            </a:endParaRPr>
          </a:p>
        </p:txBody>
      </p:sp>
      <p:sp>
        <p:nvSpPr>
          <p:cNvPr id="13" name="2. Slide Title">
            <a:extLst>
              <a:ext uri="{FF2B5EF4-FFF2-40B4-BE49-F238E27FC236}">
                <a16:creationId xmlns:a16="http://schemas.microsoft.com/office/drawing/2014/main" id="{5C829ED6-90BF-4B02-AD53-C2B66EC5467C}"/>
              </a:ext>
            </a:extLst>
          </p:cNvPr>
          <p:cNvSpPr>
            <a:spLocks noGrp="1"/>
          </p:cNvSpPr>
          <p:nvPr>
            <p:ph type="title"/>
            <p:custDataLst>
              <p:tags r:id="rId4"/>
            </p:custDataLst>
          </p:nvPr>
        </p:nvSpPr>
        <p:spPr>
          <a:xfrm>
            <a:off x="1508760" y="198166"/>
            <a:ext cx="10129266" cy="384721"/>
          </a:xfrm>
        </p:spPr>
        <p:txBody>
          <a:bodyPr vert="horz" wrap="square" lIns="0" tIns="0" rIns="0" bIns="0" rtlCol="0" anchor="t" anchorCtr="0">
            <a:spAutoFit/>
          </a:bodyPr>
          <a:lstStyle>
            <a:lvl1pPr>
              <a:defRPr lang="en-US" dirty="0"/>
            </a:lvl1pPr>
          </a:lstStyle>
          <a:p>
            <a:pPr lvl="0"/>
            <a:r>
              <a:rPr lang="en-US" dirty="0"/>
              <a:t>Click to edit Master title style</a:t>
            </a:r>
          </a:p>
        </p:txBody>
      </p:sp>
      <p:sp>
        <p:nvSpPr>
          <p:cNvPr id="12" name="3. Subtitle">
            <a:extLst>
              <a:ext uri="{FF2B5EF4-FFF2-40B4-BE49-F238E27FC236}">
                <a16:creationId xmlns:a16="http://schemas.microsoft.com/office/drawing/2014/main" id="{0F8ABF34-9C24-45F4-B9AE-EDBE37FAC548}"/>
              </a:ext>
            </a:extLst>
          </p:cNvPr>
          <p:cNvSpPr>
            <a:spLocks noGrp="1"/>
          </p:cNvSpPr>
          <p:nvPr>
            <p:ph type="subTitle" idx="1"/>
            <p:custDataLst>
              <p:tags r:id="rId5"/>
            </p:custDataLst>
          </p:nvPr>
        </p:nvSpPr>
        <p:spPr>
          <a:xfrm>
            <a:off x="1508760" y="597295"/>
            <a:ext cx="10129266" cy="276999"/>
          </a:xfrm>
          <a:prstGeom prst="rect">
            <a:avLst/>
          </a:prstGeom>
        </p:spPr>
        <p:txBody>
          <a:bodyPr vert="horz" wrap="square" lIns="0" tIns="0" rIns="0" bIns="0" rtlCol="0">
            <a:spAutoFit/>
          </a:bodyPr>
          <a:lstStyle>
            <a:lvl1pPr>
              <a:defRPr lang="en-US" sz="1800" b="0" dirty="0"/>
            </a:lvl1pPr>
          </a:lstStyle>
          <a:p>
            <a:pPr lvl="0">
              <a:buNone/>
            </a:pPr>
            <a:r>
              <a:rPr lang="en-US" dirty="0"/>
              <a:t>Click to edit Master subtitle style</a:t>
            </a:r>
          </a:p>
        </p:txBody>
      </p:sp>
      <p:sp>
        <p:nvSpPr>
          <p:cNvPr id="15" name="Slide Number">
            <a:extLst>
              <a:ext uri="{FF2B5EF4-FFF2-40B4-BE49-F238E27FC236}">
                <a16:creationId xmlns:a16="http://schemas.microsoft.com/office/drawing/2014/main" id="{E4920261-0593-4AC5-992E-73B8CB0A1C71}"/>
              </a:ext>
            </a:extLst>
          </p:cNvPr>
          <p:cNvSpPr>
            <a:spLocks noChangeArrowheads="1"/>
          </p:cNvSpPr>
          <p:nvPr userDrawn="1">
            <p:custDataLst>
              <p:tags r:id="rId6"/>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smtClean="0">
                <a:solidFill>
                  <a:schemeClr val="tx1"/>
                </a:solidFill>
                <a:latin typeface="+mn-lt"/>
                <a:ea typeface="+mn-ea"/>
                <a:cs typeface="Arial" panose="020B0604020202020204" pitchFamily="34" charset="0"/>
              </a:rPr>
              <a:pPr algn="r" defTabSz="610744" fontAlgn="auto">
                <a:spcBef>
                  <a:spcPts val="0"/>
                </a:spcBef>
                <a:spcAft>
                  <a:spcPts val="0"/>
                </a:spcAft>
                <a:defRPr/>
              </a:pPr>
              <a:t>‹N°›</a:t>
            </a:fld>
            <a:endParaRPr lang="en-US" sz="900" dirty="0">
              <a:solidFill>
                <a:schemeClr val="tx1"/>
              </a:solidFill>
              <a:latin typeface="+mn-lt"/>
              <a:ea typeface="+mn-ea"/>
              <a:cs typeface="Arial" panose="020B0604020202020204" pitchFamily="34" charset="0"/>
            </a:endParaRPr>
          </a:p>
        </p:txBody>
      </p:sp>
      <p:sp>
        <p:nvSpPr>
          <p:cNvPr id="9" name="5. Source" hidden="1">
            <a:extLst>
              <a:ext uri="{FF2B5EF4-FFF2-40B4-BE49-F238E27FC236}">
                <a16:creationId xmlns:a16="http://schemas.microsoft.com/office/drawing/2014/main" id="{0CC39C66-1ED1-4BBF-87FB-6C74C9A461BE}"/>
              </a:ext>
            </a:extLst>
          </p:cNvPr>
          <p:cNvSpPr txBox="1"/>
          <p:nvPr userDrawn="1">
            <p:custDataLst>
              <p:tags r:id="rId7"/>
            </p:custDataLst>
          </p:nvPr>
        </p:nvSpPr>
        <p:spPr>
          <a:xfrm>
            <a:off x="554735" y="6498754"/>
            <a:ext cx="7277861" cy="123111"/>
          </a:xfrm>
          <a:prstGeom prst="rect">
            <a:avLst/>
          </a:prstGeom>
          <a:noFill/>
          <a:ln/>
          <a:extLst>
            <a:ext uri="{909E8E84-426E-40DD-AFC4-6F175D3DCCD1}">
              <a14:hiddenFill xmlns:a14="http://schemas.microsoft.com/office/drawing/2010/main">
                <a:solidFill>
                  <a:srgbClr val="FFFFFF"/>
                </a:solidFill>
              </a14:hiddenFill>
            </a:ext>
          </a:extLst>
        </p:spPr>
        <p:txBody>
          <a:bodyPr vert="horz" wrap="square" lIns="0" tIns="0" rIns="0" bIns="0" rtlCol="0" anchor="t" anchorCtr="0">
            <a:spAutoFit/>
          </a:bodyPr>
          <a:lstStyle>
            <a:defPPr>
              <a:defRPr lang="en-US"/>
            </a:defPPr>
            <a:lvl1pPr indent="0">
              <a:lnSpc>
                <a:spcPct val="100000"/>
              </a:lnSpc>
              <a:spcBef>
                <a:spcPts val="300"/>
              </a:spcBef>
              <a:spcAft>
                <a:spcPts val="300"/>
              </a:spcAft>
              <a:buFont typeface="Segoe UI" panose="020B0502040204020203" pitchFamily="34" charset="0"/>
              <a:buChar char="​"/>
              <a:defRPr sz="80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lvl="0"/>
            <a:r>
              <a:rPr lang="en-US" dirty="0"/>
              <a:t>Source: …</a:t>
            </a:r>
          </a:p>
        </p:txBody>
      </p:sp>
      <p:sp>
        <p:nvSpPr>
          <p:cNvPr id="11" name="1. On-page tracker">
            <a:extLst>
              <a:ext uri="{FF2B5EF4-FFF2-40B4-BE49-F238E27FC236}">
                <a16:creationId xmlns:a16="http://schemas.microsoft.com/office/drawing/2014/main" id="{0364ABB4-AE33-4DE9-A20C-DBDBFEC0CA11}"/>
              </a:ext>
            </a:extLst>
          </p:cNvPr>
          <p:cNvSpPr>
            <a:spLocks noGrp="1"/>
          </p:cNvSpPr>
          <p:nvPr>
            <p:ph type="body" sz="quarter" idx="10" hasCustomPrompt="1"/>
            <p:custDataLst>
              <p:tags r:id="rId8"/>
            </p:custDataLst>
          </p:nvPr>
        </p:nvSpPr>
        <p:spPr>
          <a:xfrm>
            <a:off x="1508760" y="41597"/>
            <a:ext cx="3843338" cy="123111"/>
          </a:xfrm>
          <a:prstGeom prst="rect">
            <a:avLst/>
          </a:prstGeom>
          <a:ln w="6350">
            <a:noFill/>
            <a:miter lim="800000"/>
          </a:ln>
        </p:spPr>
        <p:txBody>
          <a:bodyPr vert="horz" wrap="square" lIns="0" tIns="0" rIns="0" bIns="0" rtlCol="0">
            <a:spAutoFit/>
          </a:bodyPr>
          <a:lstStyle>
            <a:lvl1pPr>
              <a:defRPr lang="en-US" sz="800" b="0" dirty="0">
                <a:cs typeface="+mn-cs"/>
              </a:defRPr>
            </a:lvl1pPr>
          </a:lstStyle>
          <a:p>
            <a:pPr lvl="0">
              <a:buNone/>
            </a:pPr>
            <a:r>
              <a:rPr lang="en-US" dirty="0"/>
              <a:t>Add tracker</a:t>
            </a:r>
          </a:p>
        </p:txBody>
      </p:sp>
      <p:sp>
        <p:nvSpPr>
          <p:cNvPr id="10" name="Espace réservé de la date 3">
            <a:extLst>
              <a:ext uri="{FF2B5EF4-FFF2-40B4-BE49-F238E27FC236}">
                <a16:creationId xmlns:a16="http://schemas.microsoft.com/office/drawing/2014/main" id="{C96B02D7-A110-4AB9-BD2D-6C793B7CA248}"/>
              </a:ext>
            </a:extLst>
          </p:cNvPr>
          <p:cNvSpPr>
            <a:spLocks noGrp="1"/>
          </p:cNvSpPr>
          <p:nvPr>
            <p:ph type="dt" sz="half" idx="2"/>
          </p:nvPr>
        </p:nvSpPr>
        <p:spPr bwMode="gray">
          <a:xfrm>
            <a:off x="554736" y="6694959"/>
            <a:ext cx="1210435" cy="115416"/>
          </a:xfrm>
          <a:prstGeom prst="rect">
            <a:avLst/>
          </a:prstGeom>
        </p:spPr>
        <p:txBody>
          <a:bodyPr vert="horz" lIns="0" tIns="0" rIns="0" bIns="0" rtlCol="0" anchor="ctr" anchorCtr="0">
            <a:spAutoFit/>
          </a:bodyPr>
          <a:lstStyle>
            <a:lvl1pPr algn="l">
              <a:defRPr sz="750" b="1">
                <a:solidFill>
                  <a:schemeClr val="tx1"/>
                </a:solidFill>
              </a:defRPr>
            </a:lvl1pPr>
          </a:lstStyle>
          <a:p>
            <a:fld id="{4669E9AB-3710-4369-9602-9EFC42123E31}" type="datetime1">
              <a:rPr lang="fr-FR" cap="all" smtClean="0"/>
              <a:t>01/02/2021</a:t>
            </a:fld>
            <a:endParaRPr lang="fr-FR" cap="all" dirty="0"/>
          </a:p>
        </p:txBody>
      </p:sp>
    </p:spTree>
    <p:extLst>
      <p:ext uri="{BB962C8B-B14F-4D97-AF65-F5344CB8AC3E}">
        <p14:creationId xmlns:p14="http://schemas.microsoft.com/office/powerpoint/2010/main" val="38545150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rast Top Left">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6EDB0C68-81D8-4BCB-8FED-587D098337DD}"/>
              </a:ext>
            </a:extLst>
          </p:cNvPr>
          <p:cNvGraphicFramePr>
            <a:graphicFrameLocks noChangeAspect="1"/>
          </p:cNvGraphicFramePr>
          <p:nvPr userDrawn="1">
            <p:custDataLst>
              <p:tags r:id="rId2"/>
            </p:custDataLst>
            <p:extLst>
              <p:ext uri="{D42A27DB-BD31-4B8C-83A1-F6EECF244321}">
                <p14:modId xmlns:p14="http://schemas.microsoft.com/office/powerpoint/2010/main" val="405621854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39444" name="think-cell Slide" r:id="rId9" imgW="592" imgH="591" progId="TCLayout.ActiveDocument.1">
                  <p:embed/>
                </p:oleObj>
              </mc:Choice>
              <mc:Fallback>
                <p:oleObj name="think-cell Slide" r:id="rId9" imgW="592" imgH="591" progId="TCLayout.ActiveDocument.1">
                  <p:embed/>
                  <p:pic>
                    <p:nvPicPr>
                      <p:cNvPr id="0" name=""/>
                      <p:cNvPicPr/>
                      <p:nvPr/>
                    </p:nvPicPr>
                    <p:blipFill>
                      <a:blip r:embed="rId10"/>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98EAA134-9792-4D41-898E-A83D3A4E3D69}"/>
              </a:ext>
            </a:extLst>
          </p:cNvPr>
          <p:cNvSpPr/>
          <p:nvPr userDrawn="1">
            <p:custDataLst>
              <p:tags r:id="rId3"/>
            </p:custDataLst>
          </p:nvPr>
        </p:nvSpPr>
        <p:spPr>
          <a:xfrm>
            <a:off x="0" y="0"/>
            <a:ext cx="158750" cy="158750"/>
          </a:xfrm>
          <a:prstGeom prst="rect">
            <a:avLst/>
          </a:prstGeom>
          <a:solidFill>
            <a:schemeClr val="tx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2500" b="1" i="0" baseline="0" dirty="0" err="1">
              <a:solidFill>
                <a:schemeClr val="bg1"/>
              </a:solidFill>
              <a:latin typeface="Arial" panose="020B0604020202020204" pitchFamily="34" charset="0"/>
              <a:ea typeface="+mj-ea"/>
              <a:cs typeface="+mj-cs"/>
              <a:sym typeface="Arial" panose="020B0604020202020204" pitchFamily="34" charset="0"/>
            </a:endParaRPr>
          </a:p>
        </p:txBody>
      </p:sp>
      <p:sp>
        <p:nvSpPr>
          <p:cNvPr id="3" name="2. Slide Title">
            <a:extLst>
              <a:ext uri="{FF2B5EF4-FFF2-40B4-BE49-F238E27FC236}">
                <a16:creationId xmlns:a16="http://schemas.microsoft.com/office/drawing/2014/main" id="{064E079D-5BD2-4787-A7F2-0859A1CB5E94}"/>
              </a:ext>
            </a:extLst>
          </p:cNvPr>
          <p:cNvSpPr>
            <a:spLocks noGrp="1"/>
          </p:cNvSpPr>
          <p:nvPr>
            <p:ph type="title"/>
            <p:custDataLst>
              <p:tags r:id="rId4"/>
            </p:custDataLst>
          </p:nvPr>
        </p:nvSpPr>
        <p:spPr>
          <a:xfrm>
            <a:off x="554736" y="1706563"/>
            <a:ext cx="3813048" cy="861774"/>
          </a:xfrm>
          <a:prstGeom prst="rect">
            <a:avLst/>
          </a:prstGeom>
        </p:spPr>
        <p:txBody>
          <a:bodyPr anchor="t">
            <a:noAutofit/>
          </a:bodyPr>
          <a:lstStyle>
            <a:lvl1pPr>
              <a:defRPr>
                <a:ln w="6350" cap="flat">
                  <a:noFill/>
                  <a:miter lim="800000"/>
                </a:ln>
              </a:defRPr>
            </a:lvl1pPr>
          </a:lstStyle>
          <a:p>
            <a:r>
              <a:rPr lang="en-US" dirty="0"/>
              <a:t>Click to edit Master title style</a:t>
            </a:r>
          </a:p>
        </p:txBody>
      </p:sp>
      <p:sp>
        <p:nvSpPr>
          <p:cNvPr id="4" name="Slide Number">
            <a:extLst>
              <a:ext uri="{FF2B5EF4-FFF2-40B4-BE49-F238E27FC236}">
                <a16:creationId xmlns:a16="http://schemas.microsoft.com/office/drawing/2014/main" id="{E74A6D15-9D93-480F-A207-CA245151AE26}"/>
              </a:ext>
            </a:extLst>
          </p:cNvPr>
          <p:cNvSpPr>
            <a:spLocks noChangeArrowheads="1"/>
          </p:cNvSpPr>
          <p:nvPr userDrawn="1">
            <p:custDataLst>
              <p:tags r:id="rId5"/>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smtClean="0">
                <a:solidFill>
                  <a:schemeClr val="tx1"/>
                </a:solidFill>
                <a:latin typeface="+mn-lt"/>
                <a:ea typeface="+mn-ea"/>
                <a:cs typeface="Arial" panose="020B0604020202020204" pitchFamily="34" charset="0"/>
              </a:rPr>
              <a:pPr algn="r" defTabSz="610744" fontAlgn="auto">
                <a:spcBef>
                  <a:spcPts val="0"/>
                </a:spcBef>
                <a:spcAft>
                  <a:spcPts val="0"/>
                </a:spcAft>
                <a:defRPr/>
              </a:pPr>
              <a:t>‹N°›</a:t>
            </a:fld>
            <a:endParaRPr lang="en-US" sz="900" dirty="0">
              <a:solidFill>
                <a:schemeClr val="tx1"/>
              </a:solidFill>
              <a:latin typeface="+mn-lt"/>
              <a:ea typeface="+mn-ea"/>
              <a:cs typeface="Arial" panose="020B0604020202020204" pitchFamily="34" charset="0"/>
            </a:endParaRPr>
          </a:p>
        </p:txBody>
      </p:sp>
      <p:sp>
        <p:nvSpPr>
          <p:cNvPr id="6" name="5. Source" hidden="1">
            <a:extLst>
              <a:ext uri="{FF2B5EF4-FFF2-40B4-BE49-F238E27FC236}">
                <a16:creationId xmlns:a16="http://schemas.microsoft.com/office/drawing/2014/main" id="{33F722E2-991C-4728-97C9-8D281DB3C594}"/>
              </a:ext>
            </a:extLst>
          </p:cNvPr>
          <p:cNvSpPr txBox="1"/>
          <p:nvPr userDrawn="1">
            <p:custDataLst>
              <p:tags r:id="rId6"/>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dirty="0"/>
              <a:t>Source: …</a:t>
            </a:r>
          </a:p>
        </p:txBody>
      </p:sp>
      <p:sp>
        <p:nvSpPr>
          <p:cNvPr id="9" name="1. On-page tracker">
            <a:extLst>
              <a:ext uri="{FF2B5EF4-FFF2-40B4-BE49-F238E27FC236}">
                <a16:creationId xmlns:a16="http://schemas.microsoft.com/office/drawing/2014/main" id="{79744E48-04EF-4FA7-AF06-13E2E4A9BC59}"/>
              </a:ext>
            </a:extLst>
          </p:cNvPr>
          <p:cNvSpPr>
            <a:spLocks noGrp="1"/>
          </p:cNvSpPr>
          <p:nvPr>
            <p:ph type="body" sz="quarter" idx="10" hasCustomPrompt="1"/>
            <p:custDataLst>
              <p:tags r:id="rId7"/>
            </p:custDataLst>
          </p:nvPr>
        </p:nvSpPr>
        <p:spPr>
          <a:xfrm>
            <a:off x="1522475" y="41597"/>
            <a:ext cx="3843338" cy="123111"/>
          </a:xfrm>
          <a:prstGeom prst="rect">
            <a:avLst/>
          </a:prstGeom>
          <a:ln w="6350">
            <a:noFill/>
            <a:miter lim="800000"/>
          </a:ln>
        </p:spPr>
        <p:txBody>
          <a:bodyPr vert="horz" wrap="square" lIns="0" tIns="0" rIns="0" bIns="0" rtlCol="0">
            <a:spAutoFit/>
          </a:bodyPr>
          <a:lstStyle>
            <a:lvl1pPr>
              <a:defRPr lang="en-US" sz="800" b="0" dirty="0">
                <a:cs typeface="+mn-cs"/>
              </a:defRPr>
            </a:lvl1pPr>
          </a:lstStyle>
          <a:p>
            <a:pPr lvl="0">
              <a:buNone/>
            </a:pPr>
            <a:r>
              <a:rPr lang="en-US" dirty="0"/>
              <a:t>Add tracker</a:t>
            </a:r>
          </a:p>
        </p:txBody>
      </p:sp>
      <p:sp>
        <p:nvSpPr>
          <p:cNvPr id="10" name="Espace réservé de la date 3">
            <a:extLst>
              <a:ext uri="{FF2B5EF4-FFF2-40B4-BE49-F238E27FC236}">
                <a16:creationId xmlns:a16="http://schemas.microsoft.com/office/drawing/2014/main" id="{2727F8DC-4C96-4D06-BDD8-8782BA4C0162}"/>
              </a:ext>
            </a:extLst>
          </p:cNvPr>
          <p:cNvSpPr>
            <a:spLocks noGrp="1"/>
          </p:cNvSpPr>
          <p:nvPr>
            <p:ph type="dt" sz="half" idx="2"/>
          </p:nvPr>
        </p:nvSpPr>
        <p:spPr bwMode="gray">
          <a:xfrm>
            <a:off x="554736" y="6694959"/>
            <a:ext cx="1210435" cy="115416"/>
          </a:xfrm>
          <a:prstGeom prst="rect">
            <a:avLst/>
          </a:prstGeom>
        </p:spPr>
        <p:txBody>
          <a:bodyPr vert="horz" lIns="0" tIns="0" rIns="0" bIns="0" rtlCol="0" anchor="ctr" anchorCtr="0">
            <a:spAutoFit/>
          </a:bodyPr>
          <a:lstStyle>
            <a:lvl1pPr algn="l">
              <a:defRPr sz="750" b="1">
                <a:solidFill>
                  <a:schemeClr val="tx1"/>
                </a:solidFill>
              </a:defRPr>
            </a:lvl1pPr>
          </a:lstStyle>
          <a:p>
            <a:fld id="{DEDA51FB-0A24-406B-88F6-4C6575D943F0}" type="datetime1">
              <a:rPr lang="fr-FR" cap="all" smtClean="0"/>
              <a:t>01/02/2021</a:t>
            </a:fld>
            <a:endParaRPr lang="fr-FR" cap="all" dirty="0"/>
          </a:p>
        </p:txBody>
      </p:sp>
    </p:spTree>
    <p:extLst>
      <p:ext uri="{BB962C8B-B14F-4D97-AF65-F5344CB8AC3E}">
        <p14:creationId xmlns:p14="http://schemas.microsoft.com/office/powerpoint/2010/main" val="9219664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rast Mid Left">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E10AAB5F-CF0A-4C58-81CA-92C1A8CB9003}"/>
              </a:ext>
            </a:extLst>
          </p:cNvPr>
          <p:cNvGraphicFramePr>
            <a:graphicFrameLocks noChangeAspect="1"/>
          </p:cNvGraphicFramePr>
          <p:nvPr userDrawn="1">
            <p:custDataLst>
              <p:tags r:id="rId2"/>
            </p:custDataLst>
            <p:extLst>
              <p:ext uri="{D42A27DB-BD31-4B8C-83A1-F6EECF244321}">
                <p14:modId xmlns:p14="http://schemas.microsoft.com/office/powerpoint/2010/main" val="42096476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45586" name="think-cell Slide" r:id="rId9" imgW="592" imgH="591" progId="TCLayout.ActiveDocument.1">
                  <p:embed/>
                </p:oleObj>
              </mc:Choice>
              <mc:Fallback>
                <p:oleObj name="think-cell Slide" r:id="rId9" imgW="592" imgH="591" progId="TCLayout.ActiveDocument.1">
                  <p:embed/>
                  <p:pic>
                    <p:nvPicPr>
                      <p:cNvPr id="0" name=""/>
                      <p:cNvPicPr/>
                      <p:nvPr/>
                    </p:nvPicPr>
                    <p:blipFill>
                      <a:blip r:embed="rId10"/>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8DA53433-5DFE-4583-A5C0-DE3F3C3DDE88}"/>
              </a:ext>
            </a:extLst>
          </p:cNvPr>
          <p:cNvSpPr/>
          <p:nvPr userDrawn="1">
            <p:custDataLst>
              <p:tags r:id="rId3"/>
            </p:custDataLst>
          </p:nvPr>
        </p:nvSpPr>
        <p:spPr>
          <a:xfrm>
            <a:off x="0" y="0"/>
            <a:ext cx="158750" cy="158750"/>
          </a:xfrm>
          <a:prstGeom prst="rect">
            <a:avLst/>
          </a:prstGeom>
          <a:solidFill>
            <a:schemeClr val="tx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2500" b="1" i="0" baseline="0" dirty="0" err="1">
              <a:solidFill>
                <a:schemeClr val="bg1"/>
              </a:solidFill>
              <a:latin typeface="Arial" panose="020B0604020202020204" pitchFamily="34" charset="0"/>
              <a:ea typeface="+mj-ea"/>
              <a:cs typeface="+mj-cs"/>
              <a:sym typeface="Arial" panose="020B0604020202020204" pitchFamily="34" charset="0"/>
            </a:endParaRPr>
          </a:p>
        </p:txBody>
      </p:sp>
      <p:sp>
        <p:nvSpPr>
          <p:cNvPr id="3" name="2. Slide Title">
            <a:extLst>
              <a:ext uri="{FF2B5EF4-FFF2-40B4-BE49-F238E27FC236}">
                <a16:creationId xmlns:a16="http://schemas.microsoft.com/office/drawing/2014/main" id="{064E079D-5BD2-4787-A7F2-0859A1CB5E94}"/>
              </a:ext>
            </a:extLst>
          </p:cNvPr>
          <p:cNvSpPr>
            <a:spLocks noGrp="1"/>
          </p:cNvSpPr>
          <p:nvPr>
            <p:ph type="title"/>
            <p:custDataLst>
              <p:tags r:id="rId4"/>
            </p:custDataLst>
          </p:nvPr>
        </p:nvSpPr>
        <p:spPr>
          <a:xfrm>
            <a:off x="554736" y="3044280"/>
            <a:ext cx="5065776" cy="769441"/>
          </a:xfrm>
          <a:prstGeom prst="rect">
            <a:avLst/>
          </a:prstGeom>
        </p:spPr>
        <p:txBody>
          <a:bodyPr rIns="365760" anchor="ctr">
            <a:noAutofit/>
          </a:bodyPr>
          <a:lstStyle>
            <a:lvl1pPr>
              <a:defRPr>
                <a:ln w="6350" cap="flat">
                  <a:noFill/>
                  <a:miter lim="800000"/>
                </a:ln>
              </a:defRPr>
            </a:lvl1pPr>
          </a:lstStyle>
          <a:p>
            <a:r>
              <a:rPr lang="en-US" dirty="0"/>
              <a:t>Click to edit Master title style</a:t>
            </a:r>
          </a:p>
        </p:txBody>
      </p:sp>
      <p:sp>
        <p:nvSpPr>
          <p:cNvPr id="9" name="Slide Number">
            <a:extLst>
              <a:ext uri="{FF2B5EF4-FFF2-40B4-BE49-F238E27FC236}">
                <a16:creationId xmlns:a16="http://schemas.microsoft.com/office/drawing/2014/main" id="{8CFBA6B2-A084-4532-80C0-2629A5553A76}"/>
              </a:ext>
            </a:extLst>
          </p:cNvPr>
          <p:cNvSpPr>
            <a:spLocks noChangeArrowheads="1"/>
          </p:cNvSpPr>
          <p:nvPr userDrawn="1">
            <p:custDataLst>
              <p:tags r:id="rId5"/>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smtClean="0">
                <a:solidFill>
                  <a:schemeClr val="tx1"/>
                </a:solidFill>
                <a:latin typeface="+mn-lt"/>
                <a:ea typeface="+mn-ea"/>
                <a:cs typeface="Arial" panose="020B0604020202020204" pitchFamily="34" charset="0"/>
              </a:rPr>
              <a:pPr algn="r" defTabSz="610744" fontAlgn="auto">
                <a:spcBef>
                  <a:spcPts val="0"/>
                </a:spcBef>
                <a:spcAft>
                  <a:spcPts val="0"/>
                </a:spcAft>
                <a:defRPr/>
              </a:pPr>
              <a:t>‹N°›</a:t>
            </a:fld>
            <a:endParaRPr lang="en-US" sz="900" dirty="0">
              <a:solidFill>
                <a:schemeClr val="tx1"/>
              </a:solidFill>
              <a:latin typeface="+mn-lt"/>
              <a:ea typeface="+mn-ea"/>
              <a:cs typeface="Arial" panose="020B0604020202020204" pitchFamily="34" charset="0"/>
            </a:endParaRPr>
          </a:p>
        </p:txBody>
      </p:sp>
      <p:sp>
        <p:nvSpPr>
          <p:cNvPr id="7" name="5. Source" hidden="1">
            <a:extLst>
              <a:ext uri="{FF2B5EF4-FFF2-40B4-BE49-F238E27FC236}">
                <a16:creationId xmlns:a16="http://schemas.microsoft.com/office/drawing/2014/main" id="{677DA9EB-F148-4622-AB71-9F38D348578D}"/>
              </a:ext>
            </a:extLst>
          </p:cNvPr>
          <p:cNvSpPr txBox="1"/>
          <p:nvPr userDrawn="1">
            <p:custDataLst>
              <p:tags r:id="rId6"/>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dirty="0"/>
              <a:t>Source: …</a:t>
            </a:r>
          </a:p>
        </p:txBody>
      </p:sp>
      <p:sp>
        <p:nvSpPr>
          <p:cNvPr id="10" name="1. On-page tracker">
            <a:extLst>
              <a:ext uri="{FF2B5EF4-FFF2-40B4-BE49-F238E27FC236}">
                <a16:creationId xmlns:a16="http://schemas.microsoft.com/office/drawing/2014/main" id="{29A5BC72-B58B-4282-B0EA-EE79CC589D71}"/>
              </a:ext>
            </a:extLst>
          </p:cNvPr>
          <p:cNvSpPr>
            <a:spLocks noGrp="1"/>
          </p:cNvSpPr>
          <p:nvPr>
            <p:ph type="body" sz="quarter" idx="10" hasCustomPrompt="1"/>
            <p:custDataLst>
              <p:tags r:id="rId7"/>
            </p:custDataLst>
          </p:nvPr>
        </p:nvSpPr>
        <p:spPr>
          <a:xfrm>
            <a:off x="554735" y="41597"/>
            <a:ext cx="3843338" cy="123111"/>
          </a:xfrm>
          <a:prstGeom prst="rect">
            <a:avLst/>
          </a:prstGeom>
          <a:ln w="6350">
            <a:noFill/>
            <a:miter lim="800000"/>
          </a:ln>
        </p:spPr>
        <p:txBody>
          <a:bodyPr vert="horz" wrap="square" lIns="0" tIns="0" rIns="0" bIns="0" rtlCol="0">
            <a:spAutoFit/>
          </a:bodyPr>
          <a:lstStyle>
            <a:lvl1pPr>
              <a:defRPr lang="en-US" sz="800" b="0" dirty="0">
                <a:cs typeface="+mn-cs"/>
              </a:defRPr>
            </a:lvl1pPr>
          </a:lstStyle>
          <a:p>
            <a:pPr lvl="0">
              <a:buNone/>
            </a:pPr>
            <a:r>
              <a:rPr lang="en-US" dirty="0"/>
              <a:t>Add tracker</a:t>
            </a:r>
          </a:p>
        </p:txBody>
      </p:sp>
      <p:sp>
        <p:nvSpPr>
          <p:cNvPr id="8" name="Espace réservé de la date 3">
            <a:extLst>
              <a:ext uri="{FF2B5EF4-FFF2-40B4-BE49-F238E27FC236}">
                <a16:creationId xmlns:a16="http://schemas.microsoft.com/office/drawing/2014/main" id="{A7E114E9-090D-4A92-9A16-2CC831518DE3}"/>
              </a:ext>
            </a:extLst>
          </p:cNvPr>
          <p:cNvSpPr>
            <a:spLocks noGrp="1"/>
          </p:cNvSpPr>
          <p:nvPr>
            <p:ph type="dt" sz="half" idx="2"/>
          </p:nvPr>
        </p:nvSpPr>
        <p:spPr bwMode="gray">
          <a:xfrm>
            <a:off x="554736" y="6694959"/>
            <a:ext cx="1210435" cy="115416"/>
          </a:xfrm>
          <a:prstGeom prst="rect">
            <a:avLst/>
          </a:prstGeom>
        </p:spPr>
        <p:txBody>
          <a:bodyPr vert="horz" lIns="0" tIns="0" rIns="0" bIns="0" rtlCol="0" anchor="ctr" anchorCtr="0">
            <a:spAutoFit/>
          </a:bodyPr>
          <a:lstStyle>
            <a:lvl1pPr algn="l">
              <a:defRPr sz="750" b="1">
                <a:solidFill>
                  <a:schemeClr val="tx1"/>
                </a:solidFill>
              </a:defRPr>
            </a:lvl1pPr>
          </a:lstStyle>
          <a:p>
            <a:fld id="{A245DDCD-046E-4350-B6A9-3631F1B677B3}" type="datetime1">
              <a:rPr lang="fr-FR" cap="all" smtClean="0"/>
              <a:t>01/02/2021</a:t>
            </a:fld>
            <a:endParaRPr lang="fr-FR" cap="all" dirty="0"/>
          </a:p>
        </p:txBody>
      </p:sp>
    </p:spTree>
    <p:extLst>
      <p:ext uri="{BB962C8B-B14F-4D97-AF65-F5344CB8AC3E}">
        <p14:creationId xmlns:p14="http://schemas.microsoft.com/office/powerpoint/2010/main" val="35282945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rast Section">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F98064E9-3153-4628-A7D5-81F8DEADB0D6}"/>
              </a:ext>
            </a:extLst>
          </p:cNvPr>
          <p:cNvGraphicFramePr>
            <a:graphicFrameLocks noChangeAspect="1"/>
          </p:cNvGraphicFramePr>
          <p:nvPr userDrawn="1">
            <p:custDataLst>
              <p:tags r:id="rId2"/>
            </p:custDataLst>
            <p:extLst>
              <p:ext uri="{D42A27DB-BD31-4B8C-83A1-F6EECF244321}">
                <p14:modId xmlns:p14="http://schemas.microsoft.com/office/powerpoint/2010/main" val="15124417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46610" name="think-cell Slide" r:id="rId9" imgW="592" imgH="591" progId="TCLayout.ActiveDocument.1">
                  <p:embed/>
                </p:oleObj>
              </mc:Choice>
              <mc:Fallback>
                <p:oleObj name="think-cell Slide" r:id="rId9" imgW="592" imgH="591" progId="TCLayout.ActiveDocument.1">
                  <p:embed/>
                  <p:pic>
                    <p:nvPicPr>
                      <p:cNvPr id="0" name=""/>
                      <p:cNvPicPr/>
                      <p:nvPr/>
                    </p:nvPicPr>
                    <p:blipFill>
                      <a:blip r:embed="rId10"/>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A4FCABF2-1291-4CAB-A39C-0FDD2FD8A1F5}"/>
              </a:ext>
            </a:extLst>
          </p:cNvPr>
          <p:cNvSpPr/>
          <p:nvPr userDrawn="1">
            <p:custDataLst>
              <p:tags r:id="rId3"/>
            </p:custDataLst>
          </p:nvPr>
        </p:nvSpPr>
        <p:spPr>
          <a:xfrm>
            <a:off x="0" y="0"/>
            <a:ext cx="158750" cy="158750"/>
          </a:xfrm>
          <a:prstGeom prst="rect">
            <a:avLst/>
          </a:prstGeom>
          <a:solidFill>
            <a:schemeClr val="tx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4400" b="1" i="0" baseline="0" dirty="0" err="1">
              <a:solidFill>
                <a:schemeClr val="bg1"/>
              </a:solidFill>
              <a:latin typeface="Arial" panose="020B0604020202020204" pitchFamily="34" charset="0"/>
              <a:ea typeface="+mj-ea"/>
              <a:cs typeface="+mj-cs"/>
              <a:sym typeface="Arial" panose="020B0604020202020204" pitchFamily="34" charset="0"/>
            </a:endParaRPr>
          </a:p>
        </p:txBody>
      </p:sp>
      <p:sp>
        <p:nvSpPr>
          <p:cNvPr id="7" name="2. Slide Title">
            <a:extLst>
              <a:ext uri="{FF2B5EF4-FFF2-40B4-BE49-F238E27FC236}">
                <a16:creationId xmlns:a16="http://schemas.microsoft.com/office/drawing/2014/main" id="{E222DC4C-FD9F-4495-B0EA-3E6F1E35596A}"/>
              </a:ext>
            </a:extLst>
          </p:cNvPr>
          <p:cNvSpPr>
            <a:spLocks noGrp="1"/>
          </p:cNvSpPr>
          <p:nvPr>
            <p:ph type="title"/>
            <p:custDataLst>
              <p:tags r:id="rId4"/>
            </p:custDataLst>
          </p:nvPr>
        </p:nvSpPr>
        <p:spPr>
          <a:xfrm>
            <a:off x="554736" y="4580468"/>
            <a:ext cx="11082528" cy="677108"/>
          </a:xfrm>
        </p:spPr>
        <p:txBody>
          <a:bodyPr anchor="b">
            <a:noAutofit/>
          </a:bodyPr>
          <a:lstStyle>
            <a:lvl1pPr>
              <a:lnSpc>
                <a:spcPct val="100000"/>
              </a:lnSpc>
              <a:defRPr sz="4400"/>
            </a:lvl1pPr>
          </a:lstStyle>
          <a:p>
            <a:r>
              <a:rPr lang="en-US" dirty="0"/>
              <a:t>Click to edit Master title style</a:t>
            </a:r>
          </a:p>
        </p:txBody>
      </p:sp>
      <p:sp>
        <p:nvSpPr>
          <p:cNvPr id="8" name="Slide Number">
            <a:extLst>
              <a:ext uri="{FF2B5EF4-FFF2-40B4-BE49-F238E27FC236}">
                <a16:creationId xmlns:a16="http://schemas.microsoft.com/office/drawing/2014/main" id="{9AC4B822-CA6B-4F05-8715-F74C6D5D34B1}"/>
              </a:ext>
            </a:extLst>
          </p:cNvPr>
          <p:cNvSpPr>
            <a:spLocks noChangeArrowheads="1"/>
          </p:cNvSpPr>
          <p:nvPr userDrawn="1">
            <p:custDataLst>
              <p:tags r:id="rId5"/>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smtClean="0">
                <a:solidFill>
                  <a:schemeClr val="tx1"/>
                </a:solidFill>
                <a:latin typeface="+mn-lt"/>
                <a:ea typeface="+mn-ea"/>
                <a:cs typeface="Arial" panose="020B0604020202020204" pitchFamily="34" charset="0"/>
              </a:rPr>
              <a:pPr algn="r" defTabSz="610744" fontAlgn="auto">
                <a:spcBef>
                  <a:spcPts val="0"/>
                </a:spcBef>
                <a:spcAft>
                  <a:spcPts val="0"/>
                </a:spcAft>
                <a:defRPr/>
              </a:pPr>
              <a:t>‹N°›</a:t>
            </a:fld>
            <a:endParaRPr lang="en-US" sz="900" dirty="0">
              <a:solidFill>
                <a:schemeClr val="tx1"/>
              </a:solidFill>
              <a:latin typeface="+mn-lt"/>
              <a:ea typeface="+mn-ea"/>
              <a:cs typeface="Arial" panose="020B0604020202020204" pitchFamily="34" charset="0"/>
            </a:endParaRPr>
          </a:p>
        </p:txBody>
      </p:sp>
      <p:sp>
        <p:nvSpPr>
          <p:cNvPr id="6" name="5. Source" hidden="1">
            <a:extLst>
              <a:ext uri="{FF2B5EF4-FFF2-40B4-BE49-F238E27FC236}">
                <a16:creationId xmlns:a16="http://schemas.microsoft.com/office/drawing/2014/main" id="{4376B40D-309A-4442-81B2-638CDEBB2F76}"/>
              </a:ext>
            </a:extLst>
          </p:cNvPr>
          <p:cNvSpPr txBox="1"/>
          <p:nvPr userDrawn="1">
            <p:custDataLst>
              <p:tags r:id="rId6"/>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dirty="0"/>
              <a:t>Source: …</a:t>
            </a:r>
          </a:p>
        </p:txBody>
      </p:sp>
      <p:sp>
        <p:nvSpPr>
          <p:cNvPr id="9" name="1. On-page tracker">
            <a:extLst>
              <a:ext uri="{FF2B5EF4-FFF2-40B4-BE49-F238E27FC236}">
                <a16:creationId xmlns:a16="http://schemas.microsoft.com/office/drawing/2014/main" id="{8F89071A-FCD4-4931-B959-81108D770B1E}"/>
              </a:ext>
            </a:extLst>
          </p:cNvPr>
          <p:cNvSpPr>
            <a:spLocks noGrp="1"/>
          </p:cNvSpPr>
          <p:nvPr>
            <p:ph type="body" sz="quarter" idx="10" hasCustomPrompt="1"/>
            <p:custDataLst>
              <p:tags r:id="rId7"/>
            </p:custDataLst>
          </p:nvPr>
        </p:nvSpPr>
        <p:spPr>
          <a:xfrm>
            <a:off x="554735" y="41597"/>
            <a:ext cx="3843338" cy="123111"/>
          </a:xfrm>
          <a:prstGeom prst="rect">
            <a:avLst/>
          </a:prstGeom>
          <a:ln w="6350">
            <a:noFill/>
            <a:miter lim="800000"/>
          </a:ln>
        </p:spPr>
        <p:txBody>
          <a:bodyPr vert="horz" wrap="square" lIns="0" tIns="0" rIns="0" bIns="0" rtlCol="0">
            <a:spAutoFit/>
          </a:bodyPr>
          <a:lstStyle>
            <a:lvl1pPr>
              <a:defRPr lang="en-US" sz="800" b="0" dirty="0">
                <a:cs typeface="+mn-cs"/>
              </a:defRPr>
            </a:lvl1pPr>
          </a:lstStyle>
          <a:p>
            <a:pPr lvl="0">
              <a:buNone/>
            </a:pPr>
            <a:r>
              <a:rPr lang="en-US" dirty="0"/>
              <a:t>Add tracker</a:t>
            </a:r>
          </a:p>
        </p:txBody>
      </p:sp>
      <p:sp>
        <p:nvSpPr>
          <p:cNvPr id="10" name="Espace réservé de la date 3">
            <a:extLst>
              <a:ext uri="{FF2B5EF4-FFF2-40B4-BE49-F238E27FC236}">
                <a16:creationId xmlns:a16="http://schemas.microsoft.com/office/drawing/2014/main" id="{57C246B1-E46E-436C-AEBB-97DB654CCDC8}"/>
              </a:ext>
            </a:extLst>
          </p:cNvPr>
          <p:cNvSpPr>
            <a:spLocks noGrp="1"/>
          </p:cNvSpPr>
          <p:nvPr>
            <p:ph type="dt" sz="half" idx="2"/>
          </p:nvPr>
        </p:nvSpPr>
        <p:spPr bwMode="gray">
          <a:xfrm>
            <a:off x="554736" y="6694959"/>
            <a:ext cx="1210435" cy="115416"/>
          </a:xfrm>
          <a:prstGeom prst="rect">
            <a:avLst/>
          </a:prstGeom>
        </p:spPr>
        <p:txBody>
          <a:bodyPr vert="horz" lIns="0" tIns="0" rIns="0" bIns="0" rtlCol="0" anchor="ctr" anchorCtr="0">
            <a:spAutoFit/>
          </a:bodyPr>
          <a:lstStyle>
            <a:lvl1pPr algn="l">
              <a:defRPr sz="750" b="1">
                <a:solidFill>
                  <a:schemeClr val="tx1"/>
                </a:solidFill>
              </a:defRPr>
            </a:lvl1pPr>
          </a:lstStyle>
          <a:p>
            <a:fld id="{DC3462F4-95AD-4BFE-9149-EF7C1C937998}" type="datetime1">
              <a:rPr lang="fr-FR" cap="all" smtClean="0"/>
              <a:t>01/02/2021</a:t>
            </a:fld>
            <a:endParaRPr lang="fr-FR" cap="all" dirty="0"/>
          </a:p>
        </p:txBody>
      </p:sp>
    </p:spTree>
    <p:extLst>
      <p:ext uri="{BB962C8B-B14F-4D97-AF65-F5344CB8AC3E}">
        <p14:creationId xmlns:p14="http://schemas.microsoft.com/office/powerpoint/2010/main" val="37750153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p:spTree>
      <p:nvGrpSpPr>
        <p:cNvPr id="1" name=""/>
        <p:cNvGrpSpPr/>
        <p:nvPr/>
      </p:nvGrpSpPr>
      <p:grpSpPr>
        <a:xfrm>
          <a:off x="0" y="0"/>
          <a:ext cx="0" cy="0"/>
          <a:chOff x="0" y="0"/>
          <a:chExt cx="0" cy="0"/>
        </a:xfrm>
      </p:grpSpPr>
      <p:graphicFrame>
        <p:nvGraphicFramePr>
          <p:cNvPr id="3" name="Object 6" hidden="1">
            <a:extLst>
              <a:ext uri="{FF2B5EF4-FFF2-40B4-BE49-F238E27FC236}">
                <a16:creationId xmlns:a16="http://schemas.microsoft.com/office/drawing/2014/main" id="{D8EFF8A2-0FB9-4B25-8B8D-492353274983}"/>
              </a:ext>
            </a:extLst>
          </p:cNvPr>
          <p:cNvGraphicFramePr>
            <a:graphicFrameLocks noChangeAspect="1"/>
          </p:cNvGraphicFramePr>
          <p:nvPr userDrawn="1">
            <p:custDataLst>
              <p:tags r:id="rId2"/>
            </p:custDataLst>
            <p:extLst>
              <p:ext uri="{D42A27DB-BD31-4B8C-83A1-F6EECF244321}">
                <p14:modId xmlns:p14="http://schemas.microsoft.com/office/powerpoint/2010/main" val="235383659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37169" name="think-cell Slide" r:id="rId10" imgW="413" imgH="416" progId="TCLayout.ActiveDocument.1">
                  <p:embed/>
                </p:oleObj>
              </mc:Choice>
              <mc:Fallback>
                <p:oleObj name="think-cell Slide" r:id="rId10" imgW="413" imgH="416" progId="TCLayout.ActiveDocument.1">
                  <p:embed/>
                  <p:pic>
                    <p:nvPicPr>
                      <p:cNvPr id="0" name=""/>
                      <p:cNvPicPr/>
                      <p:nvPr/>
                    </p:nvPicPr>
                    <p:blipFill>
                      <a:blip r:embed="rId11"/>
                      <a:stretch>
                        <a:fillRect/>
                      </a:stretch>
                    </p:blipFill>
                    <p:spPr>
                      <a:xfrm>
                        <a:off x="1588" y="1588"/>
                        <a:ext cx="1588" cy="1588"/>
                      </a:xfrm>
                      <a:prstGeom prst="rect">
                        <a:avLst/>
                      </a:prstGeom>
                    </p:spPr>
                  </p:pic>
                </p:oleObj>
              </mc:Fallback>
            </mc:AlternateContent>
          </a:graphicData>
        </a:graphic>
      </p:graphicFrame>
      <p:sp>
        <p:nvSpPr>
          <p:cNvPr id="5" name="Rectangle 1" hidden="1">
            <a:extLst>
              <a:ext uri="{FF2B5EF4-FFF2-40B4-BE49-F238E27FC236}">
                <a16:creationId xmlns:a16="http://schemas.microsoft.com/office/drawing/2014/main" id="{FCC3A0E6-E630-4C26-B008-93BA0B5B1109}"/>
              </a:ext>
            </a:extLst>
          </p:cNvPr>
          <p:cNvSpPr/>
          <p:nvPr userDrawn="1">
            <p:custDataLst>
              <p:tags r:id="rId3"/>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2500" b="1" i="0" baseline="0" dirty="0" err="1">
              <a:solidFill>
                <a:schemeClr val="bg1"/>
              </a:solidFill>
              <a:latin typeface="Arial" panose="020B0604020202020204" pitchFamily="34" charset="0"/>
              <a:ea typeface="+mj-ea"/>
              <a:cs typeface="+mj-cs"/>
              <a:sym typeface="Arial" panose="020B0604020202020204" pitchFamily="34" charset="0"/>
            </a:endParaRPr>
          </a:p>
        </p:txBody>
      </p:sp>
      <p:sp>
        <p:nvSpPr>
          <p:cNvPr id="15" name="2. Slide Title">
            <a:extLst>
              <a:ext uri="{FF2B5EF4-FFF2-40B4-BE49-F238E27FC236}">
                <a16:creationId xmlns:a16="http://schemas.microsoft.com/office/drawing/2014/main" id="{699FD2C4-82B5-475E-9235-DB128978B618}"/>
              </a:ext>
            </a:extLst>
          </p:cNvPr>
          <p:cNvSpPr>
            <a:spLocks noGrp="1"/>
          </p:cNvSpPr>
          <p:nvPr>
            <p:ph type="title"/>
            <p:custDataLst>
              <p:tags r:id="rId4"/>
            </p:custDataLst>
          </p:nvPr>
        </p:nvSpPr>
        <p:spPr>
          <a:xfrm>
            <a:off x="1516380" y="198166"/>
            <a:ext cx="10120883" cy="384721"/>
          </a:xfrm>
        </p:spPr>
        <p:txBody>
          <a:bodyPr vert="horz" wrap="square" lIns="0" tIns="0" rIns="0" bIns="0" rtlCol="0" anchor="t" anchorCtr="0">
            <a:noAutofit/>
          </a:bodyPr>
          <a:lstStyle>
            <a:lvl1pPr>
              <a:defRPr lang="en-US" dirty="0"/>
            </a:lvl1pPr>
          </a:lstStyle>
          <a:p>
            <a:pPr lvl="0"/>
            <a:r>
              <a:rPr lang="en-US" dirty="0"/>
              <a:t>Click to edit Master title style</a:t>
            </a:r>
          </a:p>
        </p:txBody>
      </p:sp>
      <p:sp>
        <p:nvSpPr>
          <p:cNvPr id="14" name="3. Subtitle">
            <a:extLst>
              <a:ext uri="{FF2B5EF4-FFF2-40B4-BE49-F238E27FC236}">
                <a16:creationId xmlns:a16="http://schemas.microsoft.com/office/drawing/2014/main" id="{D4D36123-678D-4B6C-A648-186F85BE34AE}"/>
              </a:ext>
            </a:extLst>
          </p:cNvPr>
          <p:cNvSpPr>
            <a:spLocks noGrp="1"/>
          </p:cNvSpPr>
          <p:nvPr>
            <p:ph type="subTitle" idx="1"/>
            <p:custDataLst>
              <p:tags r:id="rId5"/>
            </p:custDataLst>
          </p:nvPr>
        </p:nvSpPr>
        <p:spPr>
          <a:xfrm>
            <a:off x="1516380" y="599001"/>
            <a:ext cx="10120883" cy="276999"/>
          </a:xfrm>
          <a:prstGeom prst="rect">
            <a:avLst/>
          </a:prstGeom>
        </p:spPr>
        <p:txBody>
          <a:bodyPr vert="horz" wrap="square" lIns="0" tIns="0" rIns="0" bIns="0" rtlCol="0">
            <a:noAutofit/>
          </a:bodyPr>
          <a:lstStyle>
            <a:lvl1pPr>
              <a:defRPr lang="en-US" sz="1800" b="0" dirty="0"/>
            </a:lvl1pPr>
          </a:lstStyle>
          <a:p>
            <a:pPr lvl="0">
              <a:buNone/>
            </a:pPr>
            <a:r>
              <a:rPr lang="en-US" dirty="0"/>
              <a:t>Click to edit Master subtitle style</a:t>
            </a:r>
          </a:p>
        </p:txBody>
      </p:sp>
      <p:sp>
        <p:nvSpPr>
          <p:cNvPr id="9" name="Slide Number">
            <a:extLst>
              <a:ext uri="{FF2B5EF4-FFF2-40B4-BE49-F238E27FC236}">
                <a16:creationId xmlns:a16="http://schemas.microsoft.com/office/drawing/2014/main" id="{66686DBA-90DA-4033-B950-94CBD0D7A425}"/>
              </a:ext>
            </a:extLst>
          </p:cNvPr>
          <p:cNvSpPr>
            <a:spLocks noChangeArrowheads="1"/>
          </p:cNvSpPr>
          <p:nvPr userDrawn="1">
            <p:custDataLst>
              <p:tags r:id="rId6"/>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b="0" smtClean="0">
                <a:solidFill>
                  <a:schemeClr val="tx1"/>
                </a:solidFill>
                <a:latin typeface="+mn-lt"/>
                <a:ea typeface="+mn-ea"/>
                <a:cs typeface="Arial" panose="020B0604020202020204" pitchFamily="34" charset="0"/>
              </a:rPr>
              <a:pPr algn="r" defTabSz="610744" fontAlgn="auto">
                <a:spcBef>
                  <a:spcPts val="0"/>
                </a:spcBef>
                <a:spcAft>
                  <a:spcPts val="0"/>
                </a:spcAft>
                <a:defRPr/>
              </a:pPr>
              <a:t>‹N°›</a:t>
            </a:fld>
            <a:endParaRPr lang="en-US" sz="900" b="0" dirty="0">
              <a:solidFill>
                <a:schemeClr val="tx1"/>
              </a:solidFill>
              <a:latin typeface="+mn-lt"/>
              <a:ea typeface="+mn-ea"/>
              <a:cs typeface="Arial" panose="020B0604020202020204" pitchFamily="34" charset="0"/>
            </a:endParaRPr>
          </a:p>
        </p:txBody>
      </p:sp>
      <p:sp>
        <p:nvSpPr>
          <p:cNvPr id="8" name="5. Source" hidden="1">
            <a:extLst>
              <a:ext uri="{FF2B5EF4-FFF2-40B4-BE49-F238E27FC236}">
                <a16:creationId xmlns:a16="http://schemas.microsoft.com/office/drawing/2014/main" id="{9238B1D6-2095-4826-AA45-9A4E6F7D1A16}"/>
              </a:ext>
            </a:extLst>
          </p:cNvPr>
          <p:cNvSpPr txBox="1"/>
          <p:nvPr userDrawn="1">
            <p:custDataLst>
              <p:tags r:id="rId7"/>
            </p:custDataLst>
          </p:nvPr>
        </p:nvSpPr>
        <p:spPr>
          <a:xfrm>
            <a:off x="554735" y="6498754"/>
            <a:ext cx="7277861" cy="123111"/>
          </a:xfrm>
          <a:prstGeom prst="rect">
            <a:avLst/>
          </a:prstGeom>
          <a:noFill/>
          <a:ln/>
          <a:extLst>
            <a:ext uri="{909E8E84-426E-40DD-AFC4-6F175D3DCCD1}">
              <a14:hiddenFill xmlns:a14="http://schemas.microsoft.com/office/drawing/2010/main">
                <a:solidFill>
                  <a:srgbClr val="FFFFFF"/>
                </a:solidFill>
              </a14:hiddenFill>
            </a:ext>
          </a:extLst>
        </p:spPr>
        <p:txBody>
          <a:bodyPr vert="horz" wrap="square" lIns="0" tIns="0" rIns="0" bIns="0" rtlCol="0" anchor="t" anchorCtr="0">
            <a:spAutoFit/>
          </a:bodyPr>
          <a:lstStyle>
            <a:defPPr>
              <a:defRPr lang="en-US"/>
            </a:defPPr>
            <a:lvl1pPr indent="0">
              <a:lnSpc>
                <a:spcPct val="100000"/>
              </a:lnSpc>
              <a:spcBef>
                <a:spcPts val="300"/>
              </a:spcBef>
              <a:spcAft>
                <a:spcPts val="300"/>
              </a:spcAft>
              <a:buFont typeface="Segoe UI" panose="020B0502040204020203" pitchFamily="34" charset="0"/>
              <a:buChar char="​"/>
              <a:defRPr sz="80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lvl="0"/>
            <a:r>
              <a:rPr lang="en-US" dirty="0"/>
              <a:t>Source: …</a:t>
            </a:r>
          </a:p>
        </p:txBody>
      </p:sp>
      <p:sp>
        <p:nvSpPr>
          <p:cNvPr id="11" name="1. On-page tracker">
            <a:extLst>
              <a:ext uri="{FF2B5EF4-FFF2-40B4-BE49-F238E27FC236}">
                <a16:creationId xmlns:a16="http://schemas.microsoft.com/office/drawing/2014/main" id="{C30AC055-11D5-4540-94E4-C3B7BE6EFD7D}"/>
              </a:ext>
            </a:extLst>
          </p:cNvPr>
          <p:cNvSpPr>
            <a:spLocks noGrp="1"/>
          </p:cNvSpPr>
          <p:nvPr>
            <p:ph type="body" sz="quarter" idx="10" hasCustomPrompt="1"/>
            <p:custDataLst>
              <p:tags r:id="rId8"/>
            </p:custDataLst>
          </p:nvPr>
        </p:nvSpPr>
        <p:spPr>
          <a:xfrm>
            <a:off x="1516380" y="41597"/>
            <a:ext cx="3843338" cy="123111"/>
          </a:xfrm>
          <a:prstGeom prst="rect">
            <a:avLst/>
          </a:prstGeom>
          <a:ln w="6350">
            <a:noFill/>
            <a:miter lim="800000"/>
          </a:ln>
        </p:spPr>
        <p:txBody>
          <a:bodyPr vert="horz" wrap="square" lIns="0" tIns="0" rIns="0" bIns="0" rtlCol="0">
            <a:spAutoFit/>
          </a:bodyPr>
          <a:lstStyle>
            <a:lvl1pPr>
              <a:defRPr lang="en-US" sz="800" b="0" dirty="0">
                <a:cs typeface="+mn-cs"/>
              </a:defRPr>
            </a:lvl1pPr>
          </a:lstStyle>
          <a:p>
            <a:pPr lvl="0">
              <a:buNone/>
            </a:pPr>
            <a:r>
              <a:rPr lang="en-US" dirty="0"/>
              <a:t>Add tracker</a:t>
            </a:r>
          </a:p>
        </p:txBody>
      </p:sp>
      <p:sp>
        <p:nvSpPr>
          <p:cNvPr id="13" name="Espace réservé de la date 3">
            <a:extLst>
              <a:ext uri="{FF2B5EF4-FFF2-40B4-BE49-F238E27FC236}">
                <a16:creationId xmlns:a16="http://schemas.microsoft.com/office/drawing/2014/main" id="{E717AE98-9C20-485D-AAB2-4384AD4AE609}"/>
              </a:ext>
            </a:extLst>
          </p:cNvPr>
          <p:cNvSpPr>
            <a:spLocks noGrp="1"/>
          </p:cNvSpPr>
          <p:nvPr>
            <p:ph type="dt" sz="half" idx="2"/>
          </p:nvPr>
        </p:nvSpPr>
        <p:spPr bwMode="gray">
          <a:xfrm>
            <a:off x="554736" y="6694959"/>
            <a:ext cx="1210435" cy="115416"/>
          </a:xfrm>
          <a:prstGeom prst="rect">
            <a:avLst/>
          </a:prstGeom>
        </p:spPr>
        <p:txBody>
          <a:bodyPr vert="horz" lIns="0" tIns="0" rIns="0" bIns="0" rtlCol="0" anchor="ctr" anchorCtr="0">
            <a:spAutoFit/>
          </a:bodyPr>
          <a:lstStyle>
            <a:lvl1pPr algn="l">
              <a:defRPr sz="750" b="1">
                <a:solidFill>
                  <a:schemeClr val="tx1"/>
                </a:solidFill>
              </a:defRPr>
            </a:lvl1pPr>
          </a:lstStyle>
          <a:p>
            <a:fld id="{00C643F6-0E6A-4F40-BCCD-F79CBF4548CA}" type="datetime1">
              <a:rPr lang="fr-FR" cap="all" smtClean="0"/>
              <a:t>01/02/2021</a:t>
            </a:fld>
            <a:endParaRPr lang="fr-FR" cap="all" dirty="0"/>
          </a:p>
        </p:txBody>
      </p:sp>
    </p:spTree>
    <p:extLst>
      <p:ext uri="{BB962C8B-B14F-4D97-AF65-F5344CB8AC3E}">
        <p14:creationId xmlns:p14="http://schemas.microsoft.com/office/powerpoint/2010/main" val="160822432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rast Quote">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F52273FB-3270-4181-86FF-C1D92782D49D}"/>
              </a:ext>
            </a:extLst>
          </p:cNvPr>
          <p:cNvGraphicFramePr>
            <a:graphicFrameLocks noChangeAspect="1"/>
          </p:cNvGraphicFramePr>
          <p:nvPr userDrawn="1">
            <p:custDataLst>
              <p:tags r:id="rId2"/>
            </p:custDataLst>
            <p:extLst>
              <p:ext uri="{D42A27DB-BD31-4B8C-83A1-F6EECF244321}">
                <p14:modId xmlns:p14="http://schemas.microsoft.com/office/powerpoint/2010/main" val="289518373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42515" name="think-cell Slide" r:id="rId10" imgW="592" imgH="591" progId="TCLayout.ActiveDocument.1">
                  <p:embed/>
                </p:oleObj>
              </mc:Choice>
              <mc:Fallback>
                <p:oleObj name="think-cell Slide" r:id="rId10" imgW="592" imgH="591" progId="TCLayout.ActiveDocument.1">
                  <p:embed/>
                  <p:pic>
                    <p:nvPicPr>
                      <p:cNvPr id="0" name=""/>
                      <p:cNvPicPr/>
                      <p:nvPr/>
                    </p:nvPicPr>
                    <p:blipFill>
                      <a:blip r:embed="rId11"/>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8DE3D51E-EFF4-4CED-8D1C-0D351D7D3278}"/>
              </a:ext>
            </a:extLst>
          </p:cNvPr>
          <p:cNvSpPr/>
          <p:nvPr userDrawn="1">
            <p:custDataLst>
              <p:tags r:id="rId3"/>
            </p:custDataLst>
          </p:nvPr>
        </p:nvSpPr>
        <p:spPr>
          <a:xfrm>
            <a:off x="0" y="0"/>
            <a:ext cx="158750" cy="158750"/>
          </a:xfrm>
          <a:prstGeom prst="rect">
            <a:avLst/>
          </a:prstGeom>
          <a:solidFill>
            <a:schemeClr val="tx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3400" b="1" i="0" baseline="0" dirty="0" err="1">
              <a:solidFill>
                <a:schemeClr val="bg1"/>
              </a:solidFill>
              <a:latin typeface="Arial" panose="020B0604020202020204" pitchFamily="34" charset="0"/>
              <a:ea typeface="+mj-ea"/>
              <a:cs typeface="+mj-cs"/>
              <a:sym typeface="Arial" panose="020B0604020202020204" pitchFamily="34" charset="0"/>
            </a:endParaRPr>
          </a:p>
        </p:txBody>
      </p:sp>
      <p:sp>
        <p:nvSpPr>
          <p:cNvPr id="7" name="2. Slide Title">
            <a:extLst>
              <a:ext uri="{FF2B5EF4-FFF2-40B4-BE49-F238E27FC236}">
                <a16:creationId xmlns:a16="http://schemas.microsoft.com/office/drawing/2014/main" id="{FB296734-15F7-4BDF-BF7F-AD560B3E09D7}"/>
              </a:ext>
            </a:extLst>
          </p:cNvPr>
          <p:cNvSpPr>
            <a:spLocks noGrp="1"/>
          </p:cNvSpPr>
          <p:nvPr>
            <p:ph type="title" hasCustomPrompt="1"/>
            <p:custDataLst>
              <p:tags r:id="rId4"/>
            </p:custDataLst>
          </p:nvPr>
        </p:nvSpPr>
        <p:spPr>
          <a:xfrm>
            <a:off x="1505712" y="3556229"/>
            <a:ext cx="9180576" cy="523220"/>
          </a:xfrm>
          <a:prstGeom prst="rect">
            <a:avLst/>
          </a:prstGeom>
        </p:spPr>
        <p:txBody>
          <a:bodyPr>
            <a:spAutoFit/>
          </a:bodyPr>
          <a:lstStyle>
            <a:lvl1pPr>
              <a:lnSpc>
                <a:spcPct val="105000"/>
              </a:lnSpc>
              <a:defRPr sz="3400"/>
            </a:lvl1pPr>
          </a:lstStyle>
          <a:p>
            <a:r>
              <a:rPr lang="en-US" dirty="0"/>
              <a:t>“Click to add quote</a:t>
            </a:r>
          </a:p>
        </p:txBody>
      </p:sp>
      <p:sp>
        <p:nvSpPr>
          <p:cNvPr id="9" name="3. Subtitle">
            <a:extLst>
              <a:ext uri="{FF2B5EF4-FFF2-40B4-BE49-F238E27FC236}">
                <a16:creationId xmlns:a16="http://schemas.microsoft.com/office/drawing/2014/main" id="{F91EA195-0A6B-4141-BE0A-C29B8632D98B}"/>
              </a:ext>
            </a:extLst>
          </p:cNvPr>
          <p:cNvSpPr>
            <a:spLocks noGrp="1"/>
          </p:cNvSpPr>
          <p:nvPr>
            <p:ph type="subTitle" idx="1" hasCustomPrompt="1"/>
            <p:custDataLst>
              <p:tags r:id="rId5"/>
            </p:custDataLst>
          </p:nvPr>
        </p:nvSpPr>
        <p:spPr>
          <a:xfrm>
            <a:off x="1505712" y="4284630"/>
            <a:ext cx="9180576" cy="276999"/>
          </a:xfrm>
          <a:prstGeom prst="rect">
            <a:avLst/>
          </a:prstGeom>
        </p:spPr>
        <p:txBody>
          <a:bodyPr wrap="square">
            <a:noAutofit/>
          </a:bodyPr>
          <a:lstStyle>
            <a:lvl1pPr marL="0" indent="0" algn="l">
              <a:buNone/>
              <a:defRPr sz="1800" b="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quote source</a:t>
            </a:r>
          </a:p>
        </p:txBody>
      </p:sp>
      <p:sp>
        <p:nvSpPr>
          <p:cNvPr id="8" name="Slide Number">
            <a:extLst>
              <a:ext uri="{FF2B5EF4-FFF2-40B4-BE49-F238E27FC236}">
                <a16:creationId xmlns:a16="http://schemas.microsoft.com/office/drawing/2014/main" id="{9A085514-D1F6-4D77-A23F-C5C66C21AB2E}"/>
              </a:ext>
            </a:extLst>
          </p:cNvPr>
          <p:cNvSpPr>
            <a:spLocks noChangeArrowheads="1"/>
          </p:cNvSpPr>
          <p:nvPr userDrawn="1">
            <p:custDataLst>
              <p:tags r:id="rId6"/>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smtClean="0">
                <a:solidFill>
                  <a:schemeClr val="tx1"/>
                </a:solidFill>
                <a:latin typeface="+mn-lt"/>
                <a:ea typeface="+mn-ea"/>
                <a:cs typeface="Arial" panose="020B0604020202020204" pitchFamily="34" charset="0"/>
              </a:rPr>
              <a:pPr algn="r" defTabSz="610744" fontAlgn="auto">
                <a:spcBef>
                  <a:spcPts val="0"/>
                </a:spcBef>
                <a:spcAft>
                  <a:spcPts val="0"/>
                </a:spcAft>
                <a:defRPr/>
              </a:pPr>
              <a:t>‹N°›</a:t>
            </a:fld>
            <a:endParaRPr lang="en-US" sz="900" dirty="0">
              <a:solidFill>
                <a:schemeClr val="tx1"/>
              </a:solidFill>
              <a:latin typeface="+mn-lt"/>
              <a:ea typeface="+mn-ea"/>
              <a:cs typeface="Arial" panose="020B0604020202020204" pitchFamily="34" charset="0"/>
            </a:endParaRPr>
          </a:p>
        </p:txBody>
      </p:sp>
      <p:sp>
        <p:nvSpPr>
          <p:cNvPr id="11" name="5. Source" hidden="1">
            <a:extLst>
              <a:ext uri="{FF2B5EF4-FFF2-40B4-BE49-F238E27FC236}">
                <a16:creationId xmlns:a16="http://schemas.microsoft.com/office/drawing/2014/main" id="{C5FBD0AF-1EDD-41EB-9A6E-173435ADFFE5}"/>
              </a:ext>
            </a:extLst>
          </p:cNvPr>
          <p:cNvSpPr txBox="1"/>
          <p:nvPr userDrawn="1">
            <p:custDataLst>
              <p:tags r:id="rId7"/>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dirty="0"/>
              <a:t>Source: …</a:t>
            </a:r>
          </a:p>
        </p:txBody>
      </p:sp>
      <p:sp>
        <p:nvSpPr>
          <p:cNvPr id="10" name="1. On-page tracker">
            <a:extLst>
              <a:ext uri="{FF2B5EF4-FFF2-40B4-BE49-F238E27FC236}">
                <a16:creationId xmlns:a16="http://schemas.microsoft.com/office/drawing/2014/main" id="{878CBA30-A797-424E-A56B-F43F015ECE96}"/>
              </a:ext>
            </a:extLst>
          </p:cNvPr>
          <p:cNvSpPr>
            <a:spLocks noGrp="1"/>
          </p:cNvSpPr>
          <p:nvPr>
            <p:ph type="body" sz="quarter" idx="10" hasCustomPrompt="1"/>
            <p:custDataLst>
              <p:tags r:id="rId8"/>
            </p:custDataLst>
          </p:nvPr>
        </p:nvSpPr>
        <p:spPr>
          <a:xfrm>
            <a:off x="554735" y="41597"/>
            <a:ext cx="3843338" cy="123111"/>
          </a:xfrm>
          <a:prstGeom prst="rect">
            <a:avLst/>
          </a:prstGeom>
          <a:ln w="6350">
            <a:noFill/>
            <a:miter lim="800000"/>
          </a:ln>
        </p:spPr>
        <p:txBody>
          <a:bodyPr vert="horz" wrap="square" lIns="0" tIns="0" rIns="0" bIns="0" rtlCol="0">
            <a:spAutoFit/>
          </a:bodyPr>
          <a:lstStyle>
            <a:lvl1pPr>
              <a:defRPr lang="en-US" sz="800" b="0" dirty="0">
                <a:cs typeface="+mn-cs"/>
              </a:defRPr>
            </a:lvl1pPr>
          </a:lstStyle>
          <a:p>
            <a:pPr lvl="0">
              <a:buNone/>
            </a:pPr>
            <a:r>
              <a:rPr lang="en-US" dirty="0"/>
              <a:t>Add tracker</a:t>
            </a:r>
          </a:p>
        </p:txBody>
      </p:sp>
      <p:sp>
        <p:nvSpPr>
          <p:cNvPr id="12" name="Espace réservé de la date 3">
            <a:extLst>
              <a:ext uri="{FF2B5EF4-FFF2-40B4-BE49-F238E27FC236}">
                <a16:creationId xmlns:a16="http://schemas.microsoft.com/office/drawing/2014/main" id="{960D6D50-3BEA-4AAB-841E-2FEA55E4E50F}"/>
              </a:ext>
            </a:extLst>
          </p:cNvPr>
          <p:cNvSpPr>
            <a:spLocks noGrp="1"/>
          </p:cNvSpPr>
          <p:nvPr>
            <p:ph type="dt" sz="half" idx="2"/>
          </p:nvPr>
        </p:nvSpPr>
        <p:spPr bwMode="gray">
          <a:xfrm>
            <a:off x="554736" y="6694959"/>
            <a:ext cx="1210435" cy="115416"/>
          </a:xfrm>
          <a:prstGeom prst="rect">
            <a:avLst/>
          </a:prstGeom>
        </p:spPr>
        <p:txBody>
          <a:bodyPr vert="horz" lIns="0" tIns="0" rIns="0" bIns="0" rtlCol="0" anchor="ctr" anchorCtr="0">
            <a:spAutoFit/>
          </a:bodyPr>
          <a:lstStyle>
            <a:lvl1pPr algn="l">
              <a:defRPr sz="750" b="1">
                <a:solidFill>
                  <a:schemeClr val="tx1"/>
                </a:solidFill>
              </a:defRPr>
            </a:lvl1pPr>
          </a:lstStyle>
          <a:p>
            <a:fld id="{1A88E110-9B0D-4158-8774-4E235A6993FA}" type="datetime1">
              <a:rPr lang="fr-FR" cap="all" smtClean="0"/>
              <a:t>01/02/2021</a:t>
            </a:fld>
            <a:endParaRPr lang="fr-FR" cap="all" dirty="0"/>
          </a:p>
        </p:txBody>
      </p:sp>
    </p:spTree>
    <p:extLst>
      <p:ext uri="{BB962C8B-B14F-4D97-AF65-F5344CB8AC3E}">
        <p14:creationId xmlns:p14="http://schemas.microsoft.com/office/powerpoint/2010/main" val="23126788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Contrast 1/4">
    <p:bg>
      <p:bgPr>
        <a:solidFill>
          <a:schemeClr val="tx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C3A3BA4A-22A3-4843-892F-E42C155B4288}"/>
              </a:ext>
            </a:extLst>
          </p:cNvPr>
          <p:cNvGraphicFramePr>
            <a:graphicFrameLocks noChangeAspect="1"/>
          </p:cNvGraphicFramePr>
          <p:nvPr userDrawn="1">
            <p:custDataLst>
              <p:tags r:id="rId2"/>
            </p:custDataLst>
            <p:extLst>
              <p:ext uri="{D42A27DB-BD31-4B8C-83A1-F6EECF244321}">
                <p14:modId xmlns:p14="http://schemas.microsoft.com/office/powerpoint/2010/main" val="416990329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6301" name="think-cell Slide" r:id="rId11" imgW="413" imgH="416" progId="TCLayout.ActiveDocument.1">
                  <p:embed/>
                </p:oleObj>
              </mc:Choice>
              <mc:Fallback>
                <p:oleObj name="think-cell Slide" r:id="rId11" imgW="413" imgH="416" progId="TCLayout.ActiveDocument.1">
                  <p:embed/>
                  <p:pic>
                    <p:nvPicPr>
                      <p:cNvPr id="3" name="Object 2" hidden="1">
                        <a:extLst>
                          <a:ext uri="{FF2B5EF4-FFF2-40B4-BE49-F238E27FC236}">
                            <a16:creationId xmlns:a16="http://schemas.microsoft.com/office/drawing/2014/main" id="{C3A3BA4A-22A3-4843-892F-E42C155B4288}"/>
                          </a:ext>
                        </a:extLst>
                      </p:cNvPr>
                      <p:cNvPicPr/>
                      <p:nvPr/>
                    </p:nvPicPr>
                    <p:blipFill>
                      <a:blip r:embed="rId12"/>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A2BA1E0C-CA9F-489D-B144-727B655BD190}"/>
              </a:ext>
            </a:extLst>
          </p:cNvPr>
          <p:cNvSpPr/>
          <p:nvPr userDrawn="1">
            <p:custDataLst>
              <p:tags r:id="rId3"/>
            </p:custDataLst>
          </p:nvPr>
        </p:nvSpPr>
        <p:spPr>
          <a:xfrm>
            <a:off x="0" y="0"/>
            <a:ext cx="158750" cy="158750"/>
          </a:xfrm>
          <a:prstGeom prst="rect">
            <a:avLst/>
          </a:prstGeom>
          <a:solidFill>
            <a:schemeClr val="tx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2500" b="1" i="0" baseline="0" dirty="0" err="1">
              <a:solidFill>
                <a:schemeClr val="bg1"/>
              </a:solidFill>
              <a:latin typeface="Arial" panose="020B0604020202020204" pitchFamily="34" charset="0"/>
              <a:ea typeface="+mj-ea"/>
              <a:cs typeface="+mj-cs"/>
              <a:sym typeface="Arial" panose="020B0604020202020204" pitchFamily="34" charset="0"/>
            </a:endParaRPr>
          </a:p>
        </p:txBody>
      </p:sp>
      <p:sp>
        <p:nvSpPr>
          <p:cNvPr id="6" name="RectangleDark">
            <a:extLst>
              <a:ext uri="{FF2B5EF4-FFF2-40B4-BE49-F238E27FC236}">
                <a16:creationId xmlns:a16="http://schemas.microsoft.com/office/drawing/2014/main" id="{3FA229FA-A3E6-464F-8FAE-54175450EBEB}"/>
              </a:ext>
            </a:extLst>
          </p:cNvPr>
          <p:cNvSpPr/>
          <p:nvPr userDrawn="1">
            <p:custDataLst>
              <p:tags r:id="rId4"/>
            </p:custDataLst>
          </p:nvPr>
        </p:nvSpPr>
        <p:spPr bwMode="ltGray">
          <a:xfrm>
            <a:off x="3413760" y="0"/>
            <a:ext cx="8778240" cy="6858000"/>
          </a:xfrm>
          <a:prstGeom prst="rect">
            <a:avLst/>
          </a:prstGeom>
          <a:solidFill>
            <a:schemeClr val="bg1"/>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dirty="0">
              <a:solidFill>
                <a:schemeClr val="bg2"/>
              </a:solidFill>
              <a:latin typeface="Arial" panose="020B0604020202020204" pitchFamily="34" charset="0"/>
            </a:endParaRPr>
          </a:p>
        </p:txBody>
      </p:sp>
      <p:sp>
        <p:nvSpPr>
          <p:cNvPr id="17" name="Slide Number">
            <a:extLst>
              <a:ext uri="{FF2B5EF4-FFF2-40B4-BE49-F238E27FC236}">
                <a16:creationId xmlns:a16="http://schemas.microsoft.com/office/drawing/2014/main" id="{ACF9526A-1F1C-4E57-8A8D-21EDBC12066F}"/>
              </a:ext>
            </a:extLst>
          </p:cNvPr>
          <p:cNvSpPr>
            <a:spLocks noChangeArrowheads="1"/>
          </p:cNvSpPr>
          <p:nvPr userDrawn="1">
            <p:custDataLst>
              <p:tags r:id="rId5"/>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smtClean="0">
                <a:solidFill>
                  <a:schemeClr val="tx1"/>
                </a:solidFill>
                <a:latin typeface="+mn-lt"/>
                <a:ea typeface="+mn-ea"/>
                <a:cs typeface="Arial" panose="020B0604020202020204" pitchFamily="34" charset="0"/>
              </a:rPr>
              <a:pPr algn="r" defTabSz="610744" fontAlgn="auto">
                <a:spcBef>
                  <a:spcPts val="0"/>
                </a:spcBef>
                <a:spcAft>
                  <a:spcPts val="0"/>
                </a:spcAft>
                <a:defRPr/>
              </a:pPr>
              <a:t>‹N°›</a:t>
            </a:fld>
            <a:endParaRPr lang="en-US" sz="900" dirty="0">
              <a:solidFill>
                <a:schemeClr val="tx1"/>
              </a:solidFill>
              <a:latin typeface="+mn-lt"/>
              <a:ea typeface="+mn-ea"/>
              <a:cs typeface="Arial" panose="020B0604020202020204" pitchFamily="34" charset="0"/>
            </a:endParaRPr>
          </a:p>
        </p:txBody>
      </p:sp>
      <p:sp>
        <p:nvSpPr>
          <p:cNvPr id="19" name="2. Slide Title">
            <a:extLst>
              <a:ext uri="{FF2B5EF4-FFF2-40B4-BE49-F238E27FC236}">
                <a16:creationId xmlns:a16="http://schemas.microsoft.com/office/drawing/2014/main" id="{7C125983-42A9-42F7-AA00-F56CD87B285E}"/>
              </a:ext>
            </a:extLst>
          </p:cNvPr>
          <p:cNvSpPr>
            <a:spLocks noGrp="1"/>
          </p:cNvSpPr>
          <p:nvPr>
            <p:ph type="title"/>
            <p:custDataLst>
              <p:tags r:id="rId6"/>
            </p:custDataLst>
          </p:nvPr>
        </p:nvSpPr>
        <p:spPr>
          <a:xfrm>
            <a:off x="554736" y="2744369"/>
            <a:ext cx="2514600" cy="769441"/>
          </a:xfrm>
        </p:spPr>
        <p:txBody>
          <a:bodyPr anchor="b">
            <a:noAutofit/>
          </a:bodyPr>
          <a:lstStyle>
            <a:lvl1pPr>
              <a:defRPr>
                <a:solidFill>
                  <a:schemeClr val="bg2"/>
                </a:solidFill>
              </a:defRPr>
            </a:lvl1pPr>
          </a:lstStyle>
          <a:p>
            <a:r>
              <a:rPr lang="en-US" dirty="0"/>
              <a:t>Click to edit Master title</a:t>
            </a:r>
          </a:p>
        </p:txBody>
      </p:sp>
      <p:sp>
        <p:nvSpPr>
          <p:cNvPr id="20" name="3. Subtitle">
            <a:extLst>
              <a:ext uri="{FF2B5EF4-FFF2-40B4-BE49-F238E27FC236}">
                <a16:creationId xmlns:a16="http://schemas.microsoft.com/office/drawing/2014/main" id="{9D41FF9F-DFB7-4DFF-B338-08A2CA649393}"/>
              </a:ext>
            </a:extLst>
          </p:cNvPr>
          <p:cNvSpPr>
            <a:spLocks noGrp="1"/>
          </p:cNvSpPr>
          <p:nvPr>
            <p:ph type="subTitle" idx="1"/>
            <p:custDataLst>
              <p:tags r:id="rId7"/>
            </p:custDataLst>
          </p:nvPr>
        </p:nvSpPr>
        <p:spPr>
          <a:xfrm>
            <a:off x="554736" y="3659644"/>
            <a:ext cx="2514600" cy="553998"/>
          </a:xfrm>
          <a:prstGeom prst="rect">
            <a:avLst/>
          </a:prstGeom>
        </p:spPr>
        <p:txBody>
          <a:bodyPr wrap="square">
            <a:spAutoFit/>
          </a:bodyPr>
          <a:lstStyle>
            <a:lvl1pPr marL="0" indent="0" algn="l">
              <a:buNone/>
              <a:defRPr sz="1800" b="0">
                <a:solidFill>
                  <a:schemeClr val="bg2"/>
                </a:solidFill>
              </a:defRPr>
            </a:lvl1pPr>
            <a:lvl2pPr marL="457178" indent="0" algn="ctr">
              <a:buNone/>
              <a:defRPr sz="2000"/>
            </a:lvl2pPr>
            <a:lvl3pPr marL="914354" indent="0" algn="ctr">
              <a:buNone/>
              <a:defRPr sz="1800"/>
            </a:lvl3pPr>
            <a:lvl4pPr marL="1371532" indent="0" algn="ctr">
              <a:buNone/>
              <a:defRPr sz="1600"/>
            </a:lvl4pPr>
            <a:lvl5pPr marL="1828709" indent="0" algn="ctr">
              <a:buNone/>
              <a:defRPr sz="1600"/>
            </a:lvl5pPr>
            <a:lvl6pPr marL="2285886" indent="0" algn="ctr">
              <a:buNone/>
              <a:defRPr sz="1600"/>
            </a:lvl6pPr>
            <a:lvl7pPr marL="2743062" indent="0" algn="ctr">
              <a:buNone/>
              <a:defRPr sz="1600"/>
            </a:lvl7pPr>
            <a:lvl8pPr marL="3200240" indent="0" algn="ctr">
              <a:buNone/>
              <a:defRPr sz="1600"/>
            </a:lvl8pPr>
            <a:lvl9pPr marL="3657418" indent="0" algn="ctr">
              <a:buNone/>
              <a:defRPr sz="1600"/>
            </a:lvl9pPr>
          </a:lstStyle>
          <a:p>
            <a:r>
              <a:rPr lang="en-US" dirty="0"/>
              <a:t>Click to edit Master subtitle style</a:t>
            </a:r>
          </a:p>
        </p:txBody>
      </p:sp>
      <p:sp>
        <p:nvSpPr>
          <p:cNvPr id="21" name="5. Source" hidden="1">
            <a:extLst>
              <a:ext uri="{FF2B5EF4-FFF2-40B4-BE49-F238E27FC236}">
                <a16:creationId xmlns:a16="http://schemas.microsoft.com/office/drawing/2014/main" id="{064AC035-5239-45FF-8383-33CBCD30D33E}"/>
              </a:ext>
            </a:extLst>
          </p:cNvPr>
          <p:cNvSpPr txBox="1"/>
          <p:nvPr userDrawn="1">
            <p:custDataLst>
              <p:tags r:id="rId8"/>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dirty="0">
                <a:solidFill>
                  <a:schemeClr val="bg2"/>
                </a:solidFill>
              </a:rPr>
              <a:t>Source: …</a:t>
            </a:r>
          </a:p>
        </p:txBody>
      </p:sp>
      <p:sp>
        <p:nvSpPr>
          <p:cNvPr id="10" name="1. On-page tracker">
            <a:extLst>
              <a:ext uri="{FF2B5EF4-FFF2-40B4-BE49-F238E27FC236}">
                <a16:creationId xmlns:a16="http://schemas.microsoft.com/office/drawing/2014/main" id="{7E97B40B-AFF2-4819-823D-9831ADC756CA}"/>
              </a:ext>
            </a:extLst>
          </p:cNvPr>
          <p:cNvSpPr>
            <a:spLocks noGrp="1"/>
          </p:cNvSpPr>
          <p:nvPr>
            <p:ph type="body" sz="quarter" idx="10" hasCustomPrompt="1"/>
            <p:custDataLst>
              <p:tags r:id="rId9"/>
            </p:custDataLst>
          </p:nvPr>
        </p:nvSpPr>
        <p:spPr>
          <a:xfrm>
            <a:off x="1408877" y="41597"/>
            <a:ext cx="1660459" cy="123111"/>
          </a:xfrm>
          <a:prstGeom prst="rect">
            <a:avLst/>
          </a:prstGeom>
          <a:ln w="6350">
            <a:noFill/>
            <a:miter lim="800000"/>
          </a:ln>
        </p:spPr>
        <p:txBody>
          <a:bodyPr vert="horz" wrap="square" lIns="0" tIns="0" rIns="0" bIns="0" rtlCol="0">
            <a:spAutoFit/>
          </a:bodyPr>
          <a:lstStyle>
            <a:lvl1pPr>
              <a:defRPr lang="en-US" sz="800" b="0" dirty="0">
                <a:solidFill>
                  <a:schemeClr val="bg2"/>
                </a:solidFill>
                <a:cs typeface="+mn-cs"/>
              </a:defRPr>
            </a:lvl1pPr>
          </a:lstStyle>
          <a:p>
            <a:pPr lvl="0">
              <a:buNone/>
            </a:pPr>
            <a:r>
              <a:rPr lang="en-US" dirty="0"/>
              <a:t>Add tracker</a:t>
            </a:r>
          </a:p>
        </p:txBody>
      </p:sp>
      <p:sp>
        <p:nvSpPr>
          <p:cNvPr id="11" name="Espace réservé de la date 3">
            <a:extLst>
              <a:ext uri="{FF2B5EF4-FFF2-40B4-BE49-F238E27FC236}">
                <a16:creationId xmlns:a16="http://schemas.microsoft.com/office/drawing/2014/main" id="{57820234-9161-4701-AB1D-123A3E240F9D}"/>
              </a:ext>
            </a:extLst>
          </p:cNvPr>
          <p:cNvSpPr>
            <a:spLocks noGrp="1"/>
          </p:cNvSpPr>
          <p:nvPr>
            <p:ph type="dt" sz="half" idx="2"/>
          </p:nvPr>
        </p:nvSpPr>
        <p:spPr bwMode="gray">
          <a:xfrm>
            <a:off x="554736" y="6694959"/>
            <a:ext cx="1210435" cy="115416"/>
          </a:xfrm>
          <a:prstGeom prst="rect">
            <a:avLst/>
          </a:prstGeom>
        </p:spPr>
        <p:txBody>
          <a:bodyPr vert="horz" lIns="0" tIns="0" rIns="0" bIns="0" rtlCol="0" anchor="ctr" anchorCtr="0">
            <a:spAutoFit/>
          </a:bodyPr>
          <a:lstStyle>
            <a:lvl1pPr algn="l">
              <a:defRPr sz="750" b="1">
                <a:solidFill>
                  <a:schemeClr val="bg2"/>
                </a:solidFill>
              </a:defRPr>
            </a:lvl1pPr>
          </a:lstStyle>
          <a:p>
            <a:fld id="{FB5DBE4F-71CF-451B-827C-998DF7AE3FE6}" type="datetime1">
              <a:rPr lang="fr-FR" cap="all" smtClean="0"/>
              <a:t>01/02/2021</a:t>
            </a:fld>
            <a:endParaRPr lang="fr-FR" cap="all" dirty="0"/>
          </a:p>
        </p:txBody>
      </p:sp>
      <p:cxnSp>
        <p:nvCxnSpPr>
          <p:cNvPr id="189" name="Connecteur droit 13">
            <a:extLst>
              <a:ext uri="{FF2B5EF4-FFF2-40B4-BE49-F238E27FC236}">
                <a16:creationId xmlns:a16="http://schemas.microsoft.com/office/drawing/2014/main" id="{63F43E54-2A93-4651-BB23-207E52D2EDBE}"/>
              </a:ext>
            </a:extLst>
          </p:cNvPr>
          <p:cNvCxnSpPr>
            <a:cxnSpLocks/>
          </p:cNvCxnSpPr>
          <p:nvPr userDrawn="1"/>
        </p:nvCxnSpPr>
        <p:spPr>
          <a:xfrm>
            <a:off x="3717281" y="1086644"/>
            <a:ext cx="7919983"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pic>
        <p:nvPicPr>
          <p:cNvPr id="193" name="Image 5">
            <a:extLst>
              <a:ext uri="{FF2B5EF4-FFF2-40B4-BE49-F238E27FC236}">
                <a16:creationId xmlns:a16="http://schemas.microsoft.com/office/drawing/2014/main" id="{7828F507-3E60-489D-85C4-D4C3AE202912}"/>
              </a:ext>
            </a:extLst>
          </p:cNvPr>
          <p:cNvPicPr>
            <a:picLocks noChangeAspect="1"/>
          </p:cNvPicPr>
          <p:nvPr userDrawn="1"/>
        </p:nvPicPr>
        <p:blipFill rotWithShape="1">
          <a:blip r:embed="rId13"/>
          <a:srcRect l="8428"/>
          <a:stretch/>
        </p:blipFill>
        <p:spPr>
          <a:xfrm>
            <a:off x="553972" y="84777"/>
            <a:ext cx="854905" cy="726675"/>
          </a:xfrm>
          <a:prstGeom prst="rect">
            <a:avLst/>
          </a:prstGeom>
        </p:spPr>
      </p:pic>
      <p:cxnSp>
        <p:nvCxnSpPr>
          <p:cNvPr id="194" name="Connecteur droit 13">
            <a:extLst>
              <a:ext uri="{FF2B5EF4-FFF2-40B4-BE49-F238E27FC236}">
                <a16:creationId xmlns:a16="http://schemas.microsoft.com/office/drawing/2014/main" id="{06D1E901-E363-4C43-9BBA-2F844EB61451}"/>
              </a:ext>
            </a:extLst>
          </p:cNvPr>
          <p:cNvCxnSpPr>
            <a:cxnSpLocks/>
          </p:cNvCxnSpPr>
          <p:nvPr userDrawn="1"/>
        </p:nvCxnSpPr>
        <p:spPr>
          <a:xfrm>
            <a:off x="554735" y="1086644"/>
            <a:ext cx="2514601"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9981856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Contrast 1/3">
    <p:bg>
      <p:bgPr>
        <a:solidFill>
          <a:schemeClr val="tx1"/>
        </a:solidFill>
        <a:effectLst/>
      </p:bgPr>
    </p:bg>
    <p:spTree>
      <p:nvGrpSpPr>
        <p:cNvPr id="1" name=""/>
        <p:cNvGrpSpPr/>
        <p:nvPr/>
      </p:nvGrpSpPr>
      <p:grpSpPr>
        <a:xfrm>
          <a:off x="0" y="0"/>
          <a:ext cx="0" cy="0"/>
          <a:chOff x="0" y="0"/>
          <a:chExt cx="0" cy="0"/>
        </a:xfrm>
      </p:grpSpPr>
      <p:graphicFrame>
        <p:nvGraphicFramePr>
          <p:cNvPr id="4" name="Object 2" hidden="1">
            <a:extLst>
              <a:ext uri="{FF2B5EF4-FFF2-40B4-BE49-F238E27FC236}">
                <a16:creationId xmlns:a16="http://schemas.microsoft.com/office/drawing/2014/main" id="{D6AD2A36-39D2-411F-97A0-A924098965AA}"/>
              </a:ext>
            </a:extLst>
          </p:cNvPr>
          <p:cNvGraphicFramePr>
            <a:graphicFrameLocks noChangeAspect="1"/>
          </p:cNvGraphicFramePr>
          <p:nvPr userDrawn="1">
            <p:custDataLst>
              <p:tags r:id="rId2"/>
            </p:custDataLst>
            <p:extLst>
              <p:ext uri="{D42A27DB-BD31-4B8C-83A1-F6EECF244321}">
                <p14:modId xmlns:p14="http://schemas.microsoft.com/office/powerpoint/2010/main" val="160029022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7326" name="think-cell Slide" r:id="rId12" imgW="413" imgH="416" progId="TCLayout.ActiveDocument.1">
                  <p:embed/>
                </p:oleObj>
              </mc:Choice>
              <mc:Fallback>
                <p:oleObj name="think-cell Slide" r:id="rId12" imgW="413" imgH="416" progId="TCLayout.ActiveDocument.1">
                  <p:embed/>
                  <p:pic>
                    <p:nvPicPr>
                      <p:cNvPr id="4" name="Object 2" hidden="1">
                        <a:extLst>
                          <a:ext uri="{FF2B5EF4-FFF2-40B4-BE49-F238E27FC236}">
                            <a16:creationId xmlns:a16="http://schemas.microsoft.com/office/drawing/2014/main" id="{D6AD2A36-39D2-411F-97A0-A924098965AA}"/>
                          </a:ext>
                        </a:extLst>
                      </p:cNvPr>
                      <p:cNvPicPr/>
                      <p:nvPr/>
                    </p:nvPicPr>
                    <p:blipFill>
                      <a:blip r:embed="rId13"/>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16FA1A46-CC63-4D80-904D-B75922926F0D}"/>
              </a:ext>
            </a:extLst>
          </p:cNvPr>
          <p:cNvSpPr/>
          <p:nvPr userDrawn="1">
            <p:custDataLst>
              <p:tags r:id="rId3"/>
            </p:custDataLst>
          </p:nvPr>
        </p:nvSpPr>
        <p:spPr>
          <a:xfrm>
            <a:off x="0" y="0"/>
            <a:ext cx="158750" cy="158750"/>
          </a:xfrm>
          <a:prstGeom prst="rect">
            <a:avLst/>
          </a:prstGeom>
          <a:solidFill>
            <a:schemeClr val="tx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2500" b="1" i="0" baseline="0" dirty="0" err="1">
              <a:solidFill>
                <a:schemeClr val="bg1"/>
              </a:solidFill>
              <a:latin typeface="Arial" panose="020B0604020202020204" pitchFamily="34" charset="0"/>
              <a:ea typeface="+mj-ea"/>
              <a:cs typeface="+mj-cs"/>
              <a:sym typeface="Arial" panose="020B0604020202020204" pitchFamily="34" charset="0"/>
            </a:endParaRPr>
          </a:p>
        </p:txBody>
      </p:sp>
      <p:sp>
        <p:nvSpPr>
          <p:cNvPr id="6" name="RectangleDark">
            <a:extLst>
              <a:ext uri="{FF2B5EF4-FFF2-40B4-BE49-F238E27FC236}">
                <a16:creationId xmlns:a16="http://schemas.microsoft.com/office/drawing/2014/main" id="{3FA229FA-A3E6-464F-8FAE-54175450EBEB}"/>
              </a:ext>
            </a:extLst>
          </p:cNvPr>
          <p:cNvSpPr/>
          <p:nvPr userDrawn="1">
            <p:custDataLst>
              <p:tags r:id="rId4"/>
            </p:custDataLst>
          </p:nvPr>
        </p:nvSpPr>
        <p:spPr bwMode="ltGray">
          <a:xfrm>
            <a:off x="4364736" y="0"/>
            <a:ext cx="7827264" cy="6858000"/>
          </a:xfrm>
          <a:prstGeom prst="rect">
            <a:avLst/>
          </a:prstGeom>
          <a:solidFill>
            <a:schemeClr val="bg1"/>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dirty="0">
              <a:solidFill>
                <a:schemeClr val="bg2"/>
              </a:solidFill>
              <a:latin typeface="Arial" panose="020B0604020202020204" pitchFamily="34" charset="0"/>
            </a:endParaRPr>
          </a:p>
        </p:txBody>
      </p:sp>
      <p:sp>
        <p:nvSpPr>
          <p:cNvPr id="17" name="Slide Number">
            <a:extLst>
              <a:ext uri="{FF2B5EF4-FFF2-40B4-BE49-F238E27FC236}">
                <a16:creationId xmlns:a16="http://schemas.microsoft.com/office/drawing/2014/main" id="{36B65DC7-979F-4AB7-9872-8CF5F2DCB753}"/>
              </a:ext>
            </a:extLst>
          </p:cNvPr>
          <p:cNvSpPr>
            <a:spLocks noChangeArrowheads="1"/>
          </p:cNvSpPr>
          <p:nvPr userDrawn="1">
            <p:custDataLst>
              <p:tags r:id="rId5"/>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smtClean="0">
                <a:solidFill>
                  <a:schemeClr val="tx1"/>
                </a:solidFill>
                <a:latin typeface="+mn-lt"/>
                <a:ea typeface="+mn-ea"/>
                <a:cs typeface="Arial" panose="020B0604020202020204" pitchFamily="34" charset="0"/>
              </a:rPr>
              <a:pPr algn="r" defTabSz="610744" fontAlgn="auto">
                <a:spcBef>
                  <a:spcPts val="0"/>
                </a:spcBef>
                <a:spcAft>
                  <a:spcPts val="0"/>
                </a:spcAft>
                <a:defRPr/>
              </a:pPr>
              <a:t>‹N°›</a:t>
            </a:fld>
            <a:endParaRPr lang="en-US" sz="900" dirty="0">
              <a:solidFill>
                <a:schemeClr val="tx1"/>
              </a:solidFill>
              <a:latin typeface="+mn-lt"/>
              <a:ea typeface="+mn-ea"/>
              <a:cs typeface="Arial" panose="020B0604020202020204" pitchFamily="34" charset="0"/>
            </a:endParaRPr>
          </a:p>
        </p:txBody>
      </p:sp>
      <p:sp>
        <p:nvSpPr>
          <p:cNvPr id="20" name="2. Slide Title">
            <a:extLst>
              <a:ext uri="{FF2B5EF4-FFF2-40B4-BE49-F238E27FC236}">
                <a16:creationId xmlns:a16="http://schemas.microsoft.com/office/drawing/2014/main" id="{F2EA5A09-84EC-4368-8C76-0BEA141A4333}"/>
              </a:ext>
            </a:extLst>
          </p:cNvPr>
          <p:cNvSpPr>
            <a:spLocks noGrp="1"/>
          </p:cNvSpPr>
          <p:nvPr>
            <p:ph type="title"/>
            <p:custDataLst>
              <p:tags r:id="rId6"/>
            </p:custDataLst>
          </p:nvPr>
        </p:nvSpPr>
        <p:spPr>
          <a:xfrm>
            <a:off x="554736" y="2744369"/>
            <a:ext cx="3465576" cy="769441"/>
          </a:xfrm>
          <a:prstGeom prst="rect">
            <a:avLst/>
          </a:prstGeom>
        </p:spPr>
        <p:txBody>
          <a:bodyPr wrap="square" anchor="b">
            <a:noAutofit/>
          </a:bodyPr>
          <a:lstStyle>
            <a:lvl1pPr algn="l">
              <a:defRPr>
                <a:solidFill>
                  <a:schemeClr val="bg2"/>
                </a:solidFill>
              </a:defRPr>
            </a:lvl1pPr>
          </a:lstStyle>
          <a:p>
            <a:r>
              <a:rPr lang="en-US" dirty="0"/>
              <a:t>Click to edit Master title style</a:t>
            </a:r>
          </a:p>
        </p:txBody>
      </p:sp>
      <p:sp>
        <p:nvSpPr>
          <p:cNvPr id="21" name="3. Subtitle">
            <a:extLst>
              <a:ext uri="{FF2B5EF4-FFF2-40B4-BE49-F238E27FC236}">
                <a16:creationId xmlns:a16="http://schemas.microsoft.com/office/drawing/2014/main" id="{4BAE0A91-D3D3-4C9A-9F81-3C13D960A341}"/>
              </a:ext>
            </a:extLst>
          </p:cNvPr>
          <p:cNvSpPr>
            <a:spLocks noGrp="1"/>
          </p:cNvSpPr>
          <p:nvPr>
            <p:ph type="subTitle" idx="1"/>
            <p:custDataLst>
              <p:tags r:id="rId7"/>
            </p:custDataLst>
          </p:nvPr>
        </p:nvSpPr>
        <p:spPr>
          <a:xfrm>
            <a:off x="554735" y="3659644"/>
            <a:ext cx="3465575" cy="276999"/>
          </a:xfrm>
          <a:prstGeom prst="rect">
            <a:avLst/>
          </a:prstGeom>
        </p:spPr>
        <p:txBody>
          <a:bodyPr wrap="square">
            <a:spAutoFit/>
          </a:bodyPr>
          <a:lstStyle>
            <a:lvl1pPr marL="0" indent="0" algn="l">
              <a:buNone/>
              <a:defRPr sz="1800" b="0">
                <a:solidFill>
                  <a:schemeClr val="bg2"/>
                </a:solidFill>
              </a:defRPr>
            </a:lvl1pPr>
            <a:lvl2pPr marL="457178" indent="0" algn="ctr">
              <a:buNone/>
              <a:defRPr sz="2000"/>
            </a:lvl2pPr>
            <a:lvl3pPr marL="914354" indent="0" algn="ctr">
              <a:buNone/>
              <a:defRPr sz="1800"/>
            </a:lvl3pPr>
            <a:lvl4pPr marL="1371532" indent="0" algn="ctr">
              <a:buNone/>
              <a:defRPr sz="1600"/>
            </a:lvl4pPr>
            <a:lvl5pPr marL="1828709" indent="0" algn="ctr">
              <a:buNone/>
              <a:defRPr sz="1600"/>
            </a:lvl5pPr>
            <a:lvl6pPr marL="2285886" indent="0" algn="ctr">
              <a:buNone/>
              <a:defRPr sz="1600"/>
            </a:lvl6pPr>
            <a:lvl7pPr marL="2743062" indent="0" algn="ctr">
              <a:buNone/>
              <a:defRPr sz="1600"/>
            </a:lvl7pPr>
            <a:lvl8pPr marL="3200240" indent="0" algn="ctr">
              <a:buNone/>
              <a:defRPr sz="1600"/>
            </a:lvl8pPr>
            <a:lvl9pPr marL="3657418" indent="0" algn="ctr">
              <a:buNone/>
              <a:defRPr sz="1600"/>
            </a:lvl9pPr>
          </a:lstStyle>
          <a:p>
            <a:r>
              <a:rPr lang="en-US" dirty="0"/>
              <a:t>Click to edit Master subtitle style</a:t>
            </a:r>
          </a:p>
        </p:txBody>
      </p:sp>
      <p:sp>
        <p:nvSpPr>
          <p:cNvPr id="15" name="5. Source" hidden="1">
            <a:extLst>
              <a:ext uri="{FF2B5EF4-FFF2-40B4-BE49-F238E27FC236}">
                <a16:creationId xmlns:a16="http://schemas.microsoft.com/office/drawing/2014/main" id="{6BA86AD8-0ECF-4EA8-B346-D8EA2716E80C}"/>
              </a:ext>
            </a:extLst>
          </p:cNvPr>
          <p:cNvSpPr txBox="1"/>
          <p:nvPr userDrawn="1">
            <p:custDataLst>
              <p:tags r:id="rId8"/>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dirty="0">
                <a:solidFill>
                  <a:schemeClr val="bg2"/>
                </a:solidFill>
              </a:rPr>
              <a:t>Source: …</a:t>
            </a:r>
          </a:p>
        </p:txBody>
      </p:sp>
      <p:sp>
        <p:nvSpPr>
          <p:cNvPr id="10" name="1. On-page tracker">
            <a:extLst>
              <a:ext uri="{FF2B5EF4-FFF2-40B4-BE49-F238E27FC236}">
                <a16:creationId xmlns:a16="http://schemas.microsoft.com/office/drawing/2014/main" id="{2635D98B-97DC-4A80-82A3-A8B3C701B736}"/>
              </a:ext>
            </a:extLst>
          </p:cNvPr>
          <p:cNvSpPr>
            <a:spLocks noGrp="1"/>
          </p:cNvSpPr>
          <p:nvPr>
            <p:ph type="body" sz="quarter" idx="10" hasCustomPrompt="1"/>
            <p:custDataLst>
              <p:tags r:id="rId9"/>
            </p:custDataLst>
          </p:nvPr>
        </p:nvSpPr>
        <p:spPr>
          <a:xfrm>
            <a:off x="1529904" y="41597"/>
            <a:ext cx="2490406" cy="123111"/>
          </a:xfrm>
          <a:prstGeom prst="rect">
            <a:avLst/>
          </a:prstGeom>
          <a:ln w="6350">
            <a:noFill/>
            <a:miter lim="800000"/>
          </a:ln>
        </p:spPr>
        <p:txBody>
          <a:bodyPr vert="horz" wrap="square" lIns="0" tIns="0" rIns="0" bIns="0" rtlCol="0">
            <a:spAutoFit/>
          </a:bodyPr>
          <a:lstStyle>
            <a:lvl1pPr>
              <a:defRPr lang="en-US" sz="800" b="0" dirty="0">
                <a:solidFill>
                  <a:schemeClr val="bg2"/>
                </a:solidFill>
                <a:cs typeface="+mn-cs"/>
              </a:defRPr>
            </a:lvl1pPr>
          </a:lstStyle>
          <a:p>
            <a:pPr lvl="0">
              <a:buNone/>
            </a:pPr>
            <a:r>
              <a:rPr lang="en-US" dirty="0"/>
              <a:t>Add tracker</a:t>
            </a:r>
          </a:p>
        </p:txBody>
      </p:sp>
      <p:sp>
        <p:nvSpPr>
          <p:cNvPr id="11" name="Espace réservé de la date 3">
            <a:extLst>
              <a:ext uri="{FF2B5EF4-FFF2-40B4-BE49-F238E27FC236}">
                <a16:creationId xmlns:a16="http://schemas.microsoft.com/office/drawing/2014/main" id="{AB1A60DA-6A91-41B0-ABF3-5DCECA80B8AA}"/>
              </a:ext>
            </a:extLst>
          </p:cNvPr>
          <p:cNvSpPr>
            <a:spLocks noGrp="1"/>
          </p:cNvSpPr>
          <p:nvPr>
            <p:ph type="dt" sz="half" idx="2"/>
          </p:nvPr>
        </p:nvSpPr>
        <p:spPr bwMode="gray">
          <a:xfrm>
            <a:off x="554736" y="6694959"/>
            <a:ext cx="1210435" cy="115416"/>
          </a:xfrm>
          <a:prstGeom prst="rect">
            <a:avLst/>
          </a:prstGeom>
        </p:spPr>
        <p:txBody>
          <a:bodyPr vert="horz" lIns="0" tIns="0" rIns="0" bIns="0" rtlCol="0" anchor="ctr" anchorCtr="0">
            <a:spAutoFit/>
          </a:bodyPr>
          <a:lstStyle>
            <a:lvl1pPr algn="l">
              <a:defRPr sz="750" b="1">
                <a:solidFill>
                  <a:schemeClr val="bg2"/>
                </a:solidFill>
              </a:defRPr>
            </a:lvl1pPr>
          </a:lstStyle>
          <a:p>
            <a:fld id="{83561CCB-65DB-4E86-A2B3-A567F61BDEAA}" type="datetime1">
              <a:rPr lang="fr-FR" cap="all" smtClean="0"/>
              <a:t>01/02/2021</a:t>
            </a:fld>
            <a:endParaRPr lang="fr-FR" cap="all" dirty="0"/>
          </a:p>
        </p:txBody>
      </p:sp>
      <p:grpSp>
        <p:nvGrpSpPr>
          <p:cNvPr id="13" name="Grid">
            <a:extLst>
              <a:ext uri="{FF2B5EF4-FFF2-40B4-BE49-F238E27FC236}">
                <a16:creationId xmlns:a16="http://schemas.microsoft.com/office/drawing/2014/main" id="{DAC371C6-F241-4EAC-91B7-ADD5A591C9E0}"/>
              </a:ext>
            </a:extLst>
          </p:cNvPr>
          <p:cNvGrpSpPr/>
          <p:nvPr userDrawn="1">
            <p:custDataLst>
              <p:tags r:id="rId10"/>
            </p:custDataLst>
          </p:nvPr>
        </p:nvGrpSpPr>
        <p:grpSpPr>
          <a:xfrm>
            <a:off x="1524" y="0"/>
            <a:ext cx="12190476" cy="6858000"/>
            <a:chOff x="0" y="0"/>
            <a:chExt cx="12190476" cy="6858000"/>
          </a:xfrm>
        </p:grpSpPr>
        <p:sp>
          <p:nvSpPr>
            <p:cNvPr id="14" name="slide margin">
              <a:extLst>
                <a:ext uri="{FF2B5EF4-FFF2-40B4-BE49-F238E27FC236}">
                  <a16:creationId xmlns:a16="http://schemas.microsoft.com/office/drawing/2014/main" id="{CACC7A24-FECE-4A43-9EBE-83EF97FC52A0}"/>
                </a:ext>
              </a:extLst>
            </p:cNvPr>
            <p:cNvSpPr/>
            <p:nvPr/>
          </p:nvSpPr>
          <p:spPr bwMode="invGray">
            <a:xfrm>
              <a:off x="1524" y="0"/>
              <a:ext cx="12188952" cy="6858000"/>
            </a:xfrm>
            <a:custGeom>
              <a:avLst/>
              <a:gdLst>
                <a:gd name="connsiteX0" fmla="*/ 551868 w 12188952"/>
                <a:gd name="connsiteY0" fmla="*/ 1709928 h 6858000"/>
                <a:gd name="connsiteX1" fmla="*/ 551868 w 12188952"/>
                <a:gd name="connsiteY1" fmla="*/ 6217920 h 6858000"/>
                <a:gd name="connsiteX2" fmla="*/ 11636196 w 12188952"/>
                <a:gd name="connsiteY2" fmla="*/ 6217920 h 6858000"/>
                <a:gd name="connsiteX3" fmla="*/ 11636196 w 12188952"/>
                <a:gd name="connsiteY3" fmla="*/ 1709928 h 6858000"/>
                <a:gd name="connsiteX4" fmla="*/ 0 w 12188952"/>
                <a:gd name="connsiteY4" fmla="*/ 0 h 6858000"/>
                <a:gd name="connsiteX5" fmla="*/ 12188952 w 12188952"/>
                <a:gd name="connsiteY5" fmla="*/ 0 h 6858000"/>
                <a:gd name="connsiteX6" fmla="*/ 12188952 w 12188952"/>
                <a:gd name="connsiteY6" fmla="*/ 6858000 h 6858000"/>
                <a:gd name="connsiteX7" fmla="*/ 0 w 12188952"/>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88952" h="6858000">
                  <a:moveTo>
                    <a:pt x="551868" y="1709928"/>
                  </a:moveTo>
                  <a:lnTo>
                    <a:pt x="551868" y="6217920"/>
                  </a:lnTo>
                  <a:lnTo>
                    <a:pt x="11636196" y="6217920"/>
                  </a:lnTo>
                  <a:lnTo>
                    <a:pt x="11636196" y="1709928"/>
                  </a:lnTo>
                  <a:close/>
                  <a:moveTo>
                    <a:pt x="0" y="0"/>
                  </a:moveTo>
                  <a:lnTo>
                    <a:pt x="12188952" y="0"/>
                  </a:lnTo>
                  <a:lnTo>
                    <a:pt x="12188952" y="6858000"/>
                  </a:lnTo>
                  <a:lnTo>
                    <a:pt x="0" y="6858000"/>
                  </a:lnTo>
                  <a:close/>
                </a:path>
              </a:pathLst>
            </a:custGeom>
            <a:solidFill>
              <a:srgbClr val="FF0000">
                <a:alpha val="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err="1">
                <a:solidFill>
                  <a:schemeClr val="tx1"/>
                </a:solidFill>
                <a:latin typeface="+mn-lt"/>
              </a:endParaRPr>
            </a:p>
          </p:txBody>
        </p:sp>
        <p:cxnSp>
          <p:nvCxnSpPr>
            <p:cNvPr id="16" name="Straight Connector 15">
              <a:extLst>
                <a:ext uri="{FF2B5EF4-FFF2-40B4-BE49-F238E27FC236}">
                  <a16:creationId xmlns:a16="http://schemas.microsoft.com/office/drawing/2014/main" id="{0981C139-0A03-42F8-9CB0-6C32664C046C}"/>
                </a:ext>
              </a:extLst>
            </p:cNvPr>
            <p:cNvCxnSpPr/>
            <p:nvPr/>
          </p:nvCxnSpPr>
          <p:spPr bwMode="invGray">
            <a:xfrm>
              <a:off x="859460"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1B55CC6C-BD3F-4100-91C7-222B0999876E}"/>
                </a:ext>
              </a:extLst>
            </p:cNvPr>
            <p:cNvCxnSpPr/>
            <p:nvPr/>
          </p:nvCxnSpPr>
          <p:spPr bwMode="invGray">
            <a:xfrm>
              <a:off x="11332545"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24532726-B8B1-4770-8BAB-F4F76D14BEC8}"/>
                </a:ext>
              </a:extLst>
            </p:cNvPr>
            <p:cNvCxnSpPr/>
            <p:nvPr/>
          </p:nvCxnSpPr>
          <p:spPr bwMode="invGray">
            <a:xfrm>
              <a:off x="1811559"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3D1837BF-2875-4C8E-B927-28387394028D}"/>
                </a:ext>
              </a:extLst>
            </p:cNvPr>
            <p:cNvCxnSpPr/>
            <p:nvPr/>
          </p:nvCxnSpPr>
          <p:spPr bwMode="invGray">
            <a:xfrm>
              <a:off x="2763658"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80D8386-4774-426A-B68F-1404970E2738}"/>
                </a:ext>
              </a:extLst>
            </p:cNvPr>
            <p:cNvCxnSpPr/>
            <p:nvPr/>
          </p:nvCxnSpPr>
          <p:spPr bwMode="invGray">
            <a:xfrm>
              <a:off x="3715757"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4EFA2ACD-BBEE-4628-A962-BE2F61B83368}"/>
                </a:ext>
              </a:extLst>
            </p:cNvPr>
            <p:cNvCxnSpPr/>
            <p:nvPr/>
          </p:nvCxnSpPr>
          <p:spPr bwMode="invGray">
            <a:xfrm>
              <a:off x="4667856"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EAAF5071-4BA5-4FCC-B8CE-E6885B54DB06}"/>
                </a:ext>
              </a:extLst>
            </p:cNvPr>
            <p:cNvCxnSpPr/>
            <p:nvPr/>
          </p:nvCxnSpPr>
          <p:spPr bwMode="invGray">
            <a:xfrm>
              <a:off x="5619955"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5D7E0DF8-D0B5-4CE7-9F3D-A907D4B45303}"/>
                </a:ext>
              </a:extLst>
            </p:cNvPr>
            <p:cNvCxnSpPr/>
            <p:nvPr/>
          </p:nvCxnSpPr>
          <p:spPr bwMode="invGray">
            <a:xfrm>
              <a:off x="6572054"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DAE037CC-9592-4812-AFA0-9D799C9AE5A5}"/>
                </a:ext>
              </a:extLst>
            </p:cNvPr>
            <p:cNvCxnSpPr/>
            <p:nvPr/>
          </p:nvCxnSpPr>
          <p:spPr bwMode="invGray">
            <a:xfrm>
              <a:off x="7524153"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E0411CF8-46F5-4F4D-B29D-3742D0165837}"/>
                </a:ext>
              </a:extLst>
            </p:cNvPr>
            <p:cNvCxnSpPr/>
            <p:nvPr/>
          </p:nvCxnSpPr>
          <p:spPr bwMode="invGray">
            <a:xfrm>
              <a:off x="8476252"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CBF0908C-C337-494A-B84F-93B7A5DAA89E}"/>
                </a:ext>
              </a:extLst>
            </p:cNvPr>
            <p:cNvCxnSpPr/>
            <p:nvPr/>
          </p:nvCxnSpPr>
          <p:spPr bwMode="invGray">
            <a:xfrm>
              <a:off x="9428351"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CB2A7AA-C852-4CF6-BA4E-5EA44DD2AAC5}"/>
                </a:ext>
              </a:extLst>
            </p:cNvPr>
            <p:cNvCxnSpPr/>
            <p:nvPr/>
          </p:nvCxnSpPr>
          <p:spPr bwMode="invGray">
            <a:xfrm>
              <a:off x="10380450"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sp>
          <p:nvSpPr>
            <p:cNvPr id="31" name="Freeform: Shape 30">
              <a:extLst>
                <a:ext uri="{FF2B5EF4-FFF2-40B4-BE49-F238E27FC236}">
                  <a16:creationId xmlns:a16="http://schemas.microsoft.com/office/drawing/2014/main" id="{22D37C4C-94C5-440D-8661-B237A711112B}"/>
                </a:ext>
              </a:extLst>
            </p:cNvPr>
            <p:cNvSpPr/>
            <p:nvPr/>
          </p:nvSpPr>
          <p:spPr bwMode="invGray">
            <a:xfrm>
              <a:off x="1524" y="0"/>
              <a:ext cx="553212" cy="6858000"/>
            </a:xfrm>
            <a:custGeom>
              <a:avLst/>
              <a:gdLst>
                <a:gd name="connsiteX0" fmla="*/ 0 w 553212"/>
                <a:gd name="connsiteY0" fmla="*/ 0 h 6858000"/>
                <a:gd name="connsiteX1" fmla="*/ 553212 w 553212"/>
                <a:gd name="connsiteY1" fmla="*/ 0 h 6858000"/>
                <a:gd name="connsiteX2" fmla="*/ 553212 w 553212"/>
                <a:gd name="connsiteY2" fmla="*/ 6858000 h 6858000"/>
                <a:gd name="connsiteX3" fmla="*/ 0 w 553212"/>
                <a:gd name="connsiteY3" fmla="*/ 6858000 h 6858000"/>
                <a:gd name="connsiteX4" fmla="*/ 0 w 553212"/>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12" h="6858000">
                  <a:moveTo>
                    <a:pt x="0" y="0"/>
                  </a:moveTo>
                  <a:lnTo>
                    <a:pt x="553212" y="0"/>
                  </a:lnTo>
                  <a:lnTo>
                    <a:pt x="553212"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32" name="Freeform: Shape 31">
              <a:extLst>
                <a:ext uri="{FF2B5EF4-FFF2-40B4-BE49-F238E27FC236}">
                  <a16:creationId xmlns:a16="http://schemas.microsoft.com/office/drawing/2014/main" id="{F63A106C-749D-4C33-AA8C-7B7D1F446020}"/>
                </a:ext>
              </a:extLst>
            </p:cNvPr>
            <p:cNvSpPr/>
            <p:nvPr/>
          </p:nvSpPr>
          <p:spPr bwMode="invGray">
            <a:xfrm>
              <a:off x="1167385"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33" name="Freeform: Shape 32">
              <a:extLst>
                <a:ext uri="{FF2B5EF4-FFF2-40B4-BE49-F238E27FC236}">
                  <a16:creationId xmlns:a16="http://schemas.microsoft.com/office/drawing/2014/main" id="{50563639-CE3B-44C5-9212-CF2298C60646}"/>
                </a:ext>
              </a:extLst>
            </p:cNvPr>
            <p:cNvSpPr/>
            <p:nvPr/>
          </p:nvSpPr>
          <p:spPr bwMode="invGray">
            <a:xfrm>
              <a:off x="2119484"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34" name="Freeform: Shape 33">
              <a:extLst>
                <a:ext uri="{FF2B5EF4-FFF2-40B4-BE49-F238E27FC236}">
                  <a16:creationId xmlns:a16="http://schemas.microsoft.com/office/drawing/2014/main" id="{9351A963-21AC-4941-B761-11C14E750CFF}"/>
                </a:ext>
              </a:extLst>
            </p:cNvPr>
            <p:cNvSpPr/>
            <p:nvPr/>
          </p:nvSpPr>
          <p:spPr bwMode="invGray">
            <a:xfrm>
              <a:off x="3071583"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35" name="Freeform: Shape 34">
              <a:extLst>
                <a:ext uri="{FF2B5EF4-FFF2-40B4-BE49-F238E27FC236}">
                  <a16:creationId xmlns:a16="http://schemas.microsoft.com/office/drawing/2014/main" id="{0D29426B-6745-41CF-B64A-BE4F847A8673}"/>
                </a:ext>
              </a:extLst>
            </p:cNvPr>
            <p:cNvSpPr/>
            <p:nvPr/>
          </p:nvSpPr>
          <p:spPr bwMode="invGray">
            <a:xfrm>
              <a:off x="4023681" y="0"/>
              <a:ext cx="339450" cy="6858000"/>
            </a:xfrm>
            <a:custGeom>
              <a:avLst/>
              <a:gdLst>
                <a:gd name="connsiteX0" fmla="*/ 0 w 339450"/>
                <a:gd name="connsiteY0" fmla="*/ 0 h 6858000"/>
                <a:gd name="connsiteX1" fmla="*/ 339450 w 339450"/>
                <a:gd name="connsiteY1" fmla="*/ 0 h 6858000"/>
                <a:gd name="connsiteX2" fmla="*/ 339450 w 339450"/>
                <a:gd name="connsiteY2" fmla="*/ 6858000 h 6858000"/>
                <a:gd name="connsiteX3" fmla="*/ 0 w 339450"/>
                <a:gd name="connsiteY3" fmla="*/ 6858000 h 6858000"/>
                <a:gd name="connsiteX4" fmla="*/ 0 w 339450"/>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0" h="6858000">
                  <a:moveTo>
                    <a:pt x="0" y="0"/>
                  </a:moveTo>
                  <a:lnTo>
                    <a:pt x="339450" y="0"/>
                  </a:lnTo>
                  <a:lnTo>
                    <a:pt x="339450"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36" name="Freeform: Shape 35">
              <a:extLst>
                <a:ext uri="{FF2B5EF4-FFF2-40B4-BE49-F238E27FC236}">
                  <a16:creationId xmlns:a16="http://schemas.microsoft.com/office/drawing/2014/main" id="{EF5057A6-56F1-4EA8-926D-63F0DE34C115}"/>
                </a:ext>
              </a:extLst>
            </p:cNvPr>
            <p:cNvSpPr/>
            <p:nvPr/>
          </p:nvSpPr>
          <p:spPr bwMode="invGray">
            <a:xfrm>
              <a:off x="4975780"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37" name="Freeform: Shape 36">
              <a:extLst>
                <a:ext uri="{FF2B5EF4-FFF2-40B4-BE49-F238E27FC236}">
                  <a16:creationId xmlns:a16="http://schemas.microsoft.com/office/drawing/2014/main" id="{894D2669-BDF0-48EF-A5D4-E042CFCDEC30}"/>
                </a:ext>
              </a:extLst>
            </p:cNvPr>
            <p:cNvSpPr/>
            <p:nvPr/>
          </p:nvSpPr>
          <p:spPr bwMode="invGray">
            <a:xfrm>
              <a:off x="5927879"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38" name="Freeform: Shape 37">
              <a:extLst>
                <a:ext uri="{FF2B5EF4-FFF2-40B4-BE49-F238E27FC236}">
                  <a16:creationId xmlns:a16="http://schemas.microsoft.com/office/drawing/2014/main" id="{479B3421-4FA0-473E-95FA-9EB7A4E3E5F9}"/>
                </a:ext>
              </a:extLst>
            </p:cNvPr>
            <p:cNvSpPr/>
            <p:nvPr/>
          </p:nvSpPr>
          <p:spPr bwMode="invGray">
            <a:xfrm>
              <a:off x="6879978"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39" name="Freeform: Shape 38">
              <a:extLst>
                <a:ext uri="{FF2B5EF4-FFF2-40B4-BE49-F238E27FC236}">
                  <a16:creationId xmlns:a16="http://schemas.microsoft.com/office/drawing/2014/main" id="{D9ACACB0-ACAC-466D-B973-CD59603F224B}"/>
                </a:ext>
              </a:extLst>
            </p:cNvPr>
            <p:cNvSpPr/>
            <p:nvPr/>
          </p:nvSpPr>
          <p:spPr bwMode="invGray">
            <a:xfrm>
              <a:off x="7832077"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40" name="Freeform: Shape 39">
              <a:extLst>
                <a:ext uri="{FF2B5EF4-FFF2-40B4-BE49-F238E27FC236}">
                  <a16:creationId xmlns:a16="http://schemas.microsoft.com/office/drawing/2014/main" id="{E87C7869-73C6-4FAE-AF8E-BB4D5F8F63C0}"/>
                </a:ext>
              </a:extLst>
            </p:cNvPr>
            <p:cNvSpPr/>
            <p:nvPr/>
          </p:nvSpPr>
          <p:spPr bwMode="invGray">
            <a:xfrm>
              <a:off x="8784176"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41" name="Freeform: Shape 40">
              <a:extLst>
                <a:ext uri="{FF2B5EF4-FFF2-40B4-BE49-F238E27FC236}">
                  <a16:creationId xmlns:a16="http://schemas.microsoft.com/office/drawing/2014/main" id="{C9BFA6E7-02CF-44B4-B808-3F8CCF656AC2}"/>
                </a:ext>
              </a:extLst>
            </p:cNvPr>
            <p:cNvSpPr/>
            <p:nvPr/>
          </p:nvSpPr>
          <p:spPr bwMode="invGray">
            <a:xfrm>
              <a:off x="9736274" y="0"/>
              <a:ext cx="339450" cy="6858000"/>
            </a:xfrm>
            <a:custGeom>
              <a:avLst/>
              <a:gdLst>
                <a:gd name="connsiteX0" fmla="*/ 0 w 339450"/>
                <a:gd name="connsiteY0" fmla="*/ 0 h 6858000"/>
                <a:gd name="connsiteX1" fmla="*/ 339450 w 339450"/>
                <a:gd name="connsiteY1" fmla="*/ 0 h 6858000"/>
                <a:gd name="connsiteX2" fmla="*/ 339450 w 339450"/>
                <a:gd name="connsiteY2" fmla="*/ 6858000 h 6858000"/>
                <a:gd name="connsiteX3" fmla="*/ 0 w 339450"/>
                <a:gd name="connsiteY3" fmla="*/ 6858000 h 6858000"/>
                <a:gd name="connsiteX4" fmla="*/ 0 w 339450"/>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0" h="6858000">
                  <a:moveTo>
                    <a:pt x="0" y="0"/>
                  </a:moveTo>
                  <a:lnTo>
                    <a:pt x="339450" y="0"/>
                  </a:lnTo>
                  <a:lnTo>
                    <a:pt x="339450"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42" name="Freeform: Shape 41">
              <a:extLst>
                <a:ext uri="{FF2B5EF4-FFF2-40B4-BE49-F238E27FC236}">
                  <a16:creationId xmlns:a16="http://schemas.microsoft.com/office/drawing/2014/main" id="{07521D38-F517-41EF-A5F0-83575547794E}"/>
                </a:ext>
              </a:extLst>
            </p:cNvPr>
            <p:cNvSpPr/>
            <p:nvPr/>
          </p:nvSpPr>
          <p:spPr bwMode="invGray">
            <a:xfrm>
              <a:off x="10688372" y="0"/>
              <a:ext cx="336244" cy="6858000"/>
            </a:xfrm>
            <a:custGeom>
              <a:avLst/>
              <a:gdLst>
                <a:gd name="connsiteX0" fmla="*/ 0 w 336244"/>
                <a:gd name="connsiteY0" fmla="*/ 0 h 6858000"/>
                <a:gd name="connsiteX1" fmla="*/ 336244 w 336244"/>
                <a:gd name="connsiteY1" fmla="*/ 0 h 6858000"/>
                <a:gd name="connsiteX2" fmla="*/ 336244 w 336244"/>
                <a:gd name="connsiteY2" fmla="*/ 6858000 h 6858000"/>
                <a:gd name="connsiteX3" fmla="*/ 0 w 336244"/>
                <a:gd name="connsiteY3" fmla="*/ 6858000 h 6858000"/>
                <a:gd name="connsiteX4" fmla="*/ 0 w 336244"/>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6244" h="6858000">
                  <a:moveTo>
                    <a:pt x="0" y="0"/>
                  </a:moveTo>
                  <a:lnTo>
                    <a:pt x="336244" y="0"/>
                  </a:lnTo>
                  <a:lnTo>
                    <a:pt x="336244"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43" name="Freeform: Shape 42">
              <a:extLst>
                <a:ext uri="{FF2B5EF4-FFF2-40B4-BE49-F238E27FC236}">
                  <a16:creationId xmlns:a16="http://schemas.microsoft.com/office/drawing/2014/main" id="{E4BD7691-2C2B-4068-B5AA-2E63D0C45FE6}"/>
                </a:ext>
              </a:extLst>
            </p:cNvPr>
            <p:cNvSpPr/>
            <p:nvPr/>
          </p:nvSpPr>
          <p:spPr bwMode="invGray">
            <a:xfrm>
              <a:off x="11637264" y="0"/>
              <a:ext cx="553212" cy="6858000"/>
            </a:xfrm>
            <a:custGeom>
              <a:avLst/>
              <a:gdLst>
                <a:gd name="connsiteX0" fmla="*/ 0 w 553212"/>
                <a:gd name="connsiteY0" fmla="*/ 0 h 6858000"/>
                <a:gd name="connsiteX1" fmla="*/ 553212 w 553212"/>
                <a:gd name="connsiteY1" fmla="*/ 0 h 6858000"/>
                <a:gd name="connsiteX2" fmla="*/ 553212 w 553212"/>
                <a:gd name="connsiteY2" fmla="*/ 6858000 h 6858000"/>
                <a:gd name="connsiteX3" fmla="*/ 0 w 553212"/>
                <a:gd name="connsiteY3" fmla="*/ 6858000 h 6858000"/>
                <a:gd name="connsiteX4" fmla="*/ 0 w 553212"/>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12" h="6858000">
                  <a:moveTo>
                    <a:pt x="0" y="0"/>
                  </a:moveTo>
                  <a:lnTo>
                    <a:pt x="553212" y="0"/>
                  </a:lnTo>
                  <a:lnTo>
                    <a:pt x="553212"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44" name="Freeform: Shape 43">
              <a:extLst>
                <a:ext uri="{FF2B5EF4-FFF2-40B4-BE49-F238E27FC236}">
                  <a16:creationId xmlns:a16="http://schemas.microsoft.com/office/drawing/2014/main" id="{CC007320-717E-4838-AA63-1B96040FB1CA}"/>
                </a:ext>
              </a:extLst>
            </p:cNvPr>
            <p:cNvSpPr/>
            <p:nvPr/>
          </p:nvSpPr>
          <p:spPr bwMode="invGray">
            <a:xfrm>
              <a:off x="7219428"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45" name="Freeform: Shape 44">
              <a:extLst>
                <a:ext uri="{FF2B5EF4-FFF2-40B4-BE49-F238E27FC236}">
                  <a16:creationId xmlns:a16="http://schemas.microsoft.com/office/drawing/2014/main" id="{6D0CB492-EB13-4710-934C-41A60F34E24B}"/>
                </a:ext>
              </a:extLst>
            </p:cNvPr>
            <p:cNvSpPr/>
            <p:nvPr userDrawn="1"/>
          </p:nvSpPr>
          <p:spPr bwMode="invGray">
            <a:xfrm>
              <a:off x="1506835"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46" name="Freeform: Shape 45">
              <a:extLst>
                <a:ext uri="{FF2B5EF4-FFF2-40B4-BE49-F238E27FC236}">
                  <a16:creationId xmlns:a16="http://schemas.microsoft.com/office/drawing/2014/main" id="{E6ABF595-D566-4E68-A2CF-BC25A724530F}"/>
                </a:ext>
              </a:extLst>
            </p:cNvPr>
            <p:cNvSpPr/>
            <p:nvPr userDrawn="1"/>
          </p:nvSpPr>
          <p:spPr bwMode="invGray">
            <a:xfrm>
              <a:off x="2458934"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47" name="Freeform: Shape 46">
              <a:extLst>
                <a:ext uri="{FF2B5EF4-FFF2-40B4-BE49-F238E27FC236}">
                  <a16:creationId xmlns:a16="http://schemas.microsoft.com/office/drawing/2014/main" id="{A0538F94-750A-4FE2-8B6E-04124212EB9D}"/>
                </a:ext>
              </a:extLst>
            </p:cNvPr>
            <p:cNvSpPr/>
            <p:nvPr userDrawn="1"/>
          </p:nvSpPr>
          <p:spPr bwMode="invGray">
            <a:xfrm>
              <a:off x="3411033"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48" name="Freeform: Shape 47">
              <a:extLst>
                <a:ext uri="{FF2B5EF4-FFF2-40B4-BE49-F238E27FC236}">
                  <a16:creationId xmlns:a16="http://schemas.microsoft.com/office/drawing/2014/main" id="{48A4AE36-3885-4E0F-B102-6FDCDA22C9AC}"/>
                </a:ext>
              </a:extLst>
            </p:cNvPr>
            <p:cNvSpPr/>
            <p:nvPr userDrawn="1"/>
          </p:nvSpPr>
          <p:spPr bwMode="invGray">
            <a:xfrm>
              <a:off x="4363132" y="0"/>
              <a:ext cx="609447" cy="6858000"/>
            </a:xfrm>
            <a:custGeom>
              <a:avLst/>
              <a:gdLst>
                <a:gd name="connsiteX0" fmla="*/ 0 w 609447"/>
                <a:gd name="connsiteY0" fmla="*/ 0 h 6858000"/>
                <a:gd name="connsiteX1" fmla="*/ 609447 w 609447"/>
                <a:gd name="connsiteY1" fmla="*/ 0 h 6858000"/>
                <a:gd name="connsiteX2" fmla="*/ 609447 w 609447"/>
                <a:gd name="connsiteY2" fmla="*/ 6858000 h 6858000"/>
                <a:gd name="connsiteX3" fmla="*/ 0 w 609447"/>
                <a:gd name="connsiteY3" fmla="*/ 6858000 h 6858000"/>
                <a:gd name="connsiteX4" fmla="*/ 0 w 609447"/>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7" h="6858000">
                  <a:moveTo>
                    <a:pt x="0" y="0"/>
                  </a:moveTo>
                  <a:lnTo>
                    <a:pt x="609447" y="0"/>
                  </a:lnTo>
                  <a:lnTo>
                    <a:pt x="609447"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49" name="Freeform: Shape 48">
              <a:extLst>
                <a:ext uri="{FF2B5EF4-FFF2-40B4-BE49-F238E27FC236}">
                  <a16:creationId xmlns:a16="http://schemas.microsoft.com/office/drawing/2014/main" id="{ACDB26E7-8D59-46C9-82ED-2DA68EED45FA}"/>
                </a:ext>
              </a:extLst>
            </p:cNvPr>
            <p:cNvSpPr/>
            <p:nvPr userDrawn="1"/>
          </p:nvSpPr>
          <p:spPr bwMode="invGray">
            <a:xfrm>
              <a:off x="5315230"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50" name="Freeform: Shape 49">
              <a:extLst>
                <a:ext uri="{FF2B5EF4-FFF2-40B4-BE49-F238E27FC236}">
                  <a16:creationId xmlns:a16="http://schemas.microsoft.com/office/drawing/2014/main" id="{F8CD886A-121A-44CA-AB5F-6EA1C4A10FFF}"/>
                </a:ext>
              </a:extLst>
            </p:cNvPr>
            <p:cNvSpPr/>
            <p:nvPr userDrawn="1"/>
          </p:nvSpPr>
          <p:spPr bwMode="invGray">
            <a:xfrm>
              <a:off x="6267329"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51" name="Freeform: Shape 50">
              <a:extLst>
                <a:ext uri="{FF2B5EF4-FFF2-40B4-BE49-F238E27FC236}">
                  <a16:creationId xmlns:a16="http://schemas.microsoft.com/office/drawing/2014/main" id="{23399E29-3AB6-4E77-A85D-7CA32F778D4C}"/>
                </a:ext>
              </a:extLst>
            </p:cNvPr>
            <p:cNvSpPr/>
            <p:nvPr userDrawn="1"/>
          </p:nvSpPr>
          <p:spPr bwMode="invGray">
            <a:xfrm>
              <a:off x="8171527"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52" name="Freeform: Shape 51">
              <a:extLst>
                <a:ext uri="{FF2B5EF4-FFF2-40B4-BE49-F238E27FC236}">
                  <a16:creationId xmlns:a16="http://schemas.microsoft.com/office/drawing/2014/main" id="{A3D3DBFA-EE65-4FE6-A9C4-52AA221CF1CC}"/>
                </a:ext>
              </a:extLst>
            </p:cNvPr>
            <p:cNvSpPr/>
            <p:nvPr userDrawn="1"/>
          </p:nvSpPr>
          <p:spPr bwMode="invGray">
            <a:xfrm>
              <a:off x="9123626"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53" name="Freeform: Shape 52">
              <a:extLst>
                <a:ext uri="{FF2B5EF4-FFF2-40B4-BE49-F238E27FC236}">
                  <a16:creationId xmlns:a16="http://schemas.microsoft.com/office/drawing/2014/main" id="{304888CF-178A-4066-B854-B7C7B816DD7A}"/>
                </a:ext>
              </a:extLst>
            </p:cNvPr>
            <p:cNvSpPr/>
            <p:nvPr userDrawn="1"/>
          </p:nvSpPr>
          <p:spPr bwMode="invGray">
            <a:xfrm>
              <a:off x="10075725" y="0"/>
              <a:ext cx="609447" cy="6858000"/>
            </a:xfrm>
            <a:custGeom>
              <a:avLst/>
              <a:gdLst>
                <a:gd name="connsiteX0" fmla="*/ 0 w 609447"/>
                <a:gd name="connsiteY0" fmla="*/ 0 h 6858000"/>
                <a:gd name="connsiteX1" fmla="*/ 609447 w 609447"/>
                <a:gd name="connsiteY1" fmla="*/ 0 h 6858000"/>
                <a:gd name="connsiteX2" fmla="*/ 609447 w 609447"/>
                <a:gd name="connsiteY2" fmla="*/ 6858000 h 6858000"/>
                <a:gd name="connsiteX3" fmla="*/ 0 w 609447"/>
                <a:gd name="connsiteY3" fmla="*/ 6858000 h 6858000"/>
                <a:gd name="connsiteX4" fmla="*/ 0 w 609447"/>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7" h="6858000">
                  <a:moveTo>
                    <a:pt x="0" y="0"/>
                  </a:moveTo>
                  <a:lnTo>
                    <a:pt x="609447" y="0"/>
                  </a:lnTo>
                  <a:lnTo>
                    <a:pt x="609447"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54" name="Freeform: Shape 53">
              <a:extLst>
                <a:ext uri="{FF2B5EF4-FFF2-40B4-BE49-F238E27FC236}">
                  <a16:creationId xmlns:a16="http://schemas.microsoft.com/office/drawing/2014/main" id="{72881A34-47FB-429D-9278-7E6D51E133A6}"/>
                </a:ext>
              </a:extLst>
            </p:cNvPr>
            <p:cNvSpPr/>
            <p:nvPr userDrawn="1"/>
          </p:nvSpPr>
          <p:spPr bwMode="invGray">
            <a:xfrm>
              <a:off x="11027826" y="0"/>
              <a:ext cx="609438" cy="6858000"/>
            </a:xfrm>
            <a:custGeom>
              <a:avLst/>
              <a:gdLst>
                <a:gd name="connsiteX0" fmla="*/ 0 w 609438"/>
                <a:gd name="connsiteY0" fmla="*/ 0 h 6858000"/>
                <a:gd name="connsiteX1" fmla="*/ 609438 w 609438"/>
                <a:gd name="connsiteY1" fmla="*/ 0 h 6858000"/>
                <a:gd name="connsiteX2" fmla="*/ 609438 w 609438"/>
                <a:gd name="connsiteY2" fmla="*/ 6858000 h 6858000"/>
                <a:gd name="connsiteX3" fmla="*/ 0 w 609438"/>
                <a:gd name="connsiteY3" fmla="*/ 6858000 h 6858000"/>
                <a:gd name="connsiteX4" fmla="*/ 0 w 60943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38" h="6858000">
                  <a:moveTo>
                    <a:pt x="0" y="0"/>
                  </a:moveTo>
                  <a:lnTo>
                    <a:pt x="609438" y="0"/>
                  </a:lnTo>
                  <a:lnTo>
                    <a:pt x="60943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55" name="Freeform: Shape 54">
              <a:extLst>
                <a:ext uri="{FF2B5EF4-FFF2-40B4-BE49-F238E27FC236}">
                  <a16:creationId xmlns:a16="http://schemas.microsoft.com/office/drawing/2014/main" id="{0484CFA9-CE8F-4F3C-8993-FB8CC0E3EAB3}"/>
                </a:ext>
              </a:extLst>
            </p:cNvPr>
            <p:cNvSpPr/>
            <p:nvPr userDrawn="1"/>
          </p:nvSpPr>
          <p:spPr bwMode="invGray">
            <a:xfrm>
              <a:off x="554736"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cxnSp>
          <p:nvCxnSpPr>
            <p:cNvPr id="56" name="Straight Connector 55">
              <a:extLst>
                <a:ext uri="{FF2B5EF4-FFF2-40B4-BE49-F238E27FC236}">
                  <a16:creationId xmlns:a16="http://schemas.microsoft.com/office/drawing/2014/main" id="{6C21E5D4-EFA6-4CA0-A91E-7776A88CD633}"/>
                </a:ext>
              </a:extLst>
            </p:cNvPr>
            <p:cNvCxnSpPr/>
            <p:nvPr userDrawn="1"/>
          </p:nvCxnSpPr>
          <p:spPr bwMode="invGray">
            <a:xfrm>
              <a:off x="0" y="62179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24A29505-07E7-4E43-8642-8E7EC5BEA46F}"/>
                </a:ext>
              </a:extLst>
            </p:cNvPr>
            <p:cNvCxnSpPr/>
            <p:nvPr userDrawn="1"/>
          </p:nvCxnSpPr>
          <p:spPr bwMode="invGray">
            <a:xfrm>
              <a:off x="0" y="31089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88785F02-9E4D-4988-8010-5506410094C7}"/>
                </a:ext>
              </a:extLst>
            </p:cNvPr>
            <p:cNvCxnSpPr/>
            <p:nvPr userDrawn="1"/>
          </p:nvCxnSpPr>
          <p:spPr bwMode="invGray">
            <a:xfrm>
              <a:off x="0" y="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74D26F2B-C771-4F47-B1C1-8D59720648F1}"/>
                </a:ext>
              </a:extLst>
            </p:cNvPr>
            <p:cNvCxnSpPr/>
            <p:nvPr userDrawn="1"/>
          </p:nvCxnSpPr>
          <p:spPr bwMode="invGray">
            <a:xfrm>
              <a:off x="0" y="124358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7964E60F-B2A8-4FD2-A6A6-BD7346930EB5}"/>
                </a:ext>
              </a:extLst>
            </p:cNvPr>
            <p:cNvCxnSpPr/>
            <p:nvPr userDrawn="1"/>
          </p:nvCxnSpPr>
          <p:spPr bwMode="invGray">
            <a:xfrm>
              <a:off x="0" y="93268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96E6801D-73D8-4545-AC57-60896AA09844}"/>
                </a:ext>
              </a:extLst>
            </p:cNvPr>
            <p:cNvCxnSpPr/>
            <p:nvPr userDrawn="1"/>
          </p:nvCxnSpPr>
          <p:spPr bwMode="invGray">
            <a:xfrm>
              <a:off x="0" y="186537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856FB766-335D-451C-AA3F-4DE01370922A}"/>
                </a:ext>
              </a:extLst>
            </p:cNvPr>
            <p:cNvCxnSpPr/>
            <p:nvPr userDrawn="1"/>
          </p:nvCxnSpPr>
          <p:spPr bwMode="invGray">
            <a:xfrm>
              <a:off x="0" y="155448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6F652FFD-9F65-4860-A18C-315F5FC2391F}"/>
                </a:ext>
              </a:extLst>
            </p:cNvPr>
            <p:cNvCxnSpPr/>
            <p:nvPr userDrawn="1"/>
          </p:nvCxnSpPr>
          <p:spPr bwMode="invGray">
            <a:xfrm>
              <a:off x="0" y="248716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85FD7E2B-5268-45A9-A2A6-E732CBDFA5FF}"/>
                </a:ext>
              </a:extLst>
            </p:cNvPr>
            <p:cNvCxnSpPr/>
            <p:nvPr userDrawn="1"/>
          </p:nvCxnSpPr>
          <p:spPr bwMode="invGray">
            <a:xfrm>
              <a:off x="0" y="217627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462A83D0-EEAB-46FE-B2C4-A74DC14AB772}"/>
                </a:ext>
              </a:extLst>
            </p:cNvPr>
            <p:cNvCxnSpPr/>
            <p:nvPr userDrawn="1"/>
          </p:nvCxnSpPr>
          <p:spPr bwMode="invGray">
            <a:xfrm>
              <a:off x="0" y="310896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B83B6EC8-3605-4179-9512-4D4999FE6647}"/>
                </a:ext>
              </a:extLst>
            </p:cNvPr>
            <p:cNvCxnSpPr/>
            <p:nvPr userDrawn="1"/>
          </p:nvCxnSpPr>
          <p:spPr bwMode="invGray">
            <a:xfrm>
              <a:off x="0" y="279806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5E7562BB-D858-4BAA-9596-A12EFBCBD035}"/>
                </a:ext>
              </a:extLst>
            </p:cNvPr>
            <p:cNvCxnSpPr/>
            <p:nvPr userDrawn="1"/>
          </p:nvCxnSpPr>
          <p:spPr bwMode="invGray">
            <a:xfrm>
              <a:off x="0" y="373075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CB3BFDFC-EB2D-4681-88A9-DBAEB6505250}"/>
                </a:ext>
              </a:extLst>
            </p:cNvPr>
            <p:cNvCxnSpPr/>
            <p:nvPr userDrawn="1"/>
          </p:nvCxnSpPr>
          <p:spPr bwMode="invGray">
            <a:xfrm>
              <a:off x="0" y="341985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04792E37-8D78-4B6E-AE97-B58A39D61E63}"/>
                </a:ext>
              </a:extLst>
            </p:cNvPr>
            <p:cNvCxnSpPr/>
            <p:nvPr userDrawn="1"/>
          </p:nvCxnSpPr>
          <p:spPr bwMode="invGray">
            <a:xfrm>
              <a:off x="0" y="435254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3BC03C6D-6953-4224-BE0B-1923EACDC497}"/>
                </a:ext>
              </a:extLst>
            </p:cNvPr>
            <p:cNvCxnSpPr/>
            <p:nvPr userDrawn="1"/>
          </p:nvCxnSpPr>
          <p:spPr bwMode="invGray">
            <a:xfrm>
              <a:off x="0" y="404164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F3A91EBB-33D7-4707-B527-9EAE8FDC1B6A}"/>
                </a:ext>
              </a:extLst>
            </p:cNvPr>
            <p:cNvCxnSpPr/>
            <p:nvPr userDrawn="1"/>
          </p:nvCxnSpPr>
          <p:spPr bwMode="invGray">
            <a:xfrm>
              <a:off x="0" y="497433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02CDEC8D-1DD5-4351-9D00-0906034FDE02}"/>
                </a:ext>
              </a:extLst>
            </p:cNvPr>
            <p:cNvCxnSpPr/>
            <p:nvPr userDrawn="1"/>
          </p:nvCxnSpPr>
          <p:spPr bwMode="invGray">
            <a:xfrm>
              <a:off x="0" y="466344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DC347575-D1EA-4FB0-B862-FAFBEBD2AD1B}"/>
                </a:ext>
              </a:extLst>
            </p:cNvPr>
            <p:cNvCxnSpPr/>
            <p:nvPr userDrawn="1"/>
          </p:nvCxnSpPr>
          <p:spPr bwMode="invGray">
            <a:xfrm>
              <a:off x="0" y="559612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D21C2697-56FF-4BC9-8CDF-C610F08D81A8}"/>
                </a:ext>
              </a:extLst>
            </p:cNvPr>
            <p:cNvCxnSpPr/>
            <p:nvPr userDrawn="1"/>
          </p:nvCxnSpPr>
          <p:spPr bwMode="invGray">
            <a:xfrm>
              <a:off x="0" y="528523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F3137312-1D17-44EC-8DF6-BF86A42C7659}"/>
                </a:ext>
              </a:extLst>
            </p:cNvPr>
            <p:cNvCxnSpPr/>
            <p:nvPr userDrawn="1"/>
          </p:nvCxnSpPr>
          <p:spPr bwMode="invGray">
            <a:xfrm>
              <a:off x="0" y="621792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4E29DFA6-0897-4A29-8E99-ED23EFFB0483}"/>
                </a:ext>
              </a:extLst>
            </p:cNvPr>
            <p:cNvCxnSpPr/>
            <p:nvPr userDrawn="1"/>
          </p:nvCxnSpPr>
          <p:spPr bwMode="invGray">
            <a:xfrm>
              <a:off x="0" y="590702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895A8CF1-A2B6-4F19-9E81-B86EEE81C9C7}"/>
                </a:ext>
              </a:extLst>
            </p:cNvPr>
            <p:cNvCxnSpPr/>
            <p:nvPr userDrawn="1"/>
          </p:nvCxnSpPr>
          <p:spPr bwMode="invGray">
            <a:xfrm>
              <a:off x="0" y="652881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7AD46834-2CD8-4425-B642-2B3ED1FCE88B}"/>
                </a:ext>
              </a:extLst>
            </p:cNvPr>
            <p:cNvCxnSpPr/>
            <p:nvPr userDrawn="1"/>
          </p:nvCxnSpPr>
          <p:spPr bwMode="invGray">
            <a:xfrm>
              <a:off x="0" y="77724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A44FE20B-9C62-4436-A2CC-4D15619FC4A9}"/>
                </a:ext>
              </a:extLst>
            </p:cNvPr>
            <p:cNvCxnSpPr/>
            <p:nvPr userDrawn="1"/>
          </p:nvCxnSpPr>
          <p:spPr bwMode="invGray">
            <a:xfrm>
              <a:off x="0" y="46634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B3F7F441-9183-4A11-A0A5-119E10043B7F}"/>
                </a:ext>
              </a:extLst>
            </p:cNvPr>
            <p:cNvCxnSpPr/>
            <p:nvPr userDrawn="1"/>
          </p:nvCxnSpPr>
          <p:spPr bwMode="invGray">
            <a:xfrm>
              <a:off x="0" y="15544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32A1B32F-3EDF-4306-94D2-ADE20383952A}"/>
                </a:ext>
              </a:extLst>
            </p:cNvPr>
            <p:cNvCxnSpPr/>
            <p:nvPr userDrawn="1"/>
          </p:nvCxnSpPr>
          <p:spPr bwMode="invGray">
            <a:xfrm>
              <a:off x="0" y="139903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7F3990A8-462E-4A33-8A6D-8EAD423939A8}"/>
                </a:ext>
              </a:extLst>
            </p:cNvPr>
            <p:cNvCxnSpPr/>
            <p:nvPr userDrawn="1"/>
          </p:nvCxnSpPr>
          <p:spPr bwMode="invGray">
            <a:xfrm>
              <a:off x="0" y="108813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A1065D27-4F35-4E57-9150-2B9CBF50405E}"/>
                </a:ext>
              </a:extLst>
            </p:cNvPr>
            <p:cNvCxnSpPr/>
            <p:nvPr userDrawn="1"/>
          </p:nvCxnSpPr>
          <p:spPr bwMode="invGray">
            <a:xfrm>
              <a:off x="0" y="202082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BEEEF997-608C-4AB5-8DFB-18B036005B7B}"/>
                </a:ext>
              </a:extLst>
            </p:cNvPr>
            <p:cNvCxnSpPr/>
            <p:nvPr userDrawn="1"/>
          </p:nvCxnSpPr>
          <p:spPr bwMode="invGray">
            <a:xfrm>
              <a:off x="0" y="170992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EFCF4B60-1D39-4BE4-898F-C46AD255C3DC}"/>
                </a:ext>
              </a:extLst>
            </p:cNvPr>
            <p:cNvCxnSpPr/>
            <p:nvPr userDrawn="1"/>
          </p:nvCxnSpPr>
          <p:spPr bwMode="invGray">
            <a:xfrm>
              <a:off x="0" y="264261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0B11EC16-04EC-419C-8F57-BED90564D1F0}"/>
                </a:ext>
              </a:extLst>
            </p:cNvPr>
            <p:cNvCxnSpPr/>
            <p:nvPr userDrawn="1"/>
          </p:nvCxnSpPr>
          <p:spPr bwMode="invGray">
            <a:xfrm>
              <a:off x="0" y="233172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C41AC553-583C-46C7-B1EB-C7636052A32F}"/>
                </a:ext>
              </a:extLst>
            </p:cNvPr>
            <p:cNvCxnSpPr/>
            <p:nvPr userDrawn="1"/>
          </p:nvCxnSpPr>
          <p:spPr bwMode="invGray">
            <a:xfrm>
              <a:off x="0" y="326440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D5FBF4D3-4182-4345-B712-B6755E790123}"/>
                </a:ext>
              </a:extLst>
            </p:cNvPr>
            <p:cNvCxnSpPr/>
            <p:nvPr userDrawn="1"/>
          </p:nvCxnSpPr>
          <p:spPr bwMode="invGray">
            <a:xfrm>
              <a:off x="0" y="295351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830A4003-DBB7-4641-B35E-2296C3BCF7F1}"/>
                </a:ext>
              </a:extLst>
            </p:cNvPr>
            <p:cNvCxnSpPr/>
            <p:nvPr userDrawn="1"/>
          </p:nvCxnSpPr>
          <p:spPr bwMode="invGray">
            <a:xfrm>
              <a:off x="0" y="388620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7B78B758-0264-460B-A9D5-F51229AB3CCA}"/>
                </a:ext>
              </a:extLst>
            </p:cNvPr>
            <p:cNvCxnSpPr/>
            <p:nvPr userDrawn="1"/>
          </p:nvCxnSpPr>
          <p:spPr bwMode="invGray">
            <a:xfrm>
              <a:off x="0" y="357530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1429B0AA-A73D-4B07-B736-A192B218825A}"/>
                </a:ext>
              </a:extLst>
            </p:cNvPr>
            <p:cNvCxnSpPr/>
            <p:nvPr userDrawn="1"/>
          </p:nvCxnSpPr>
          <p:spPr bwMode="invGray">
            <a:xfrm>
              <a:off x="0" y="450799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17C4A73B-4D56-4BEB-950F-28236C605842}"/>
                </a:ext>
              </a:extLst>
            </p:cNvPr>
            <p:cNvCxnSpPr/>
            <p:nvPr userDrawn="1"/>
          </p:nvCxnSpPr>
          <p:spPr bwMode="invGray">
            <a:xfrm>
              <a:off x="0" y="419709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585E8017-C3DD-4B90-B5E6-BDB2F82596E2}"/>
                </a:ext>
              </a:extLst>
            </p:cNvPr>
            <p:cNvCxnSpPr/>
            <p:nvPr userDrawn="1"/>
          </p:nvCxnSpPr>
          <p:spPr bwMode="invGray">
            <a:xfrm>
              <a:off x="0" y="512978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94" name="Straight Connector 93">
              <a:extLst>
                <a:ext uri="{FF2B5EF4-FFF2-40B4-BE49-F238E27FC236}">
                  <a16:creationId xmlns:a16="http://schemas.microsoft.com/office/drawing/2014/main" id="{9DC6E3CF-D12C-468E-95B1-F41DA111A62D}"/>
                </a:ext>
              </a:extLst>
            </p:cNvPr>
            <p:cNvCxnSpPr/>
            <p:nvPr userDrawn="1"/>
          </p:nvCxnSpPr>
          <p:spPr bwMode="invGray">
            <a:xfrm>
              <a:off x="0" y="481888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0646D282-2A68-4996-9703-7997CCC1C043}"/>
                </a:ext>
              </a:extLst>
            </p:cNvPr>
            <p:cNvCxnSpPr/>
            <p:nvPr userDrawn="1"/>
          </p:nvCxnSpPr>
          <p:spPr bwMode="invGray">
            <a:xfrm>
              <a:off x="0" y="575157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754C34EF-9611-4747-99B2-589C1B16DD8B}"/>
                </a:ext>
              </a:extLst>
            </p:cNvPr>
            <p:cNvCxnSpPr/>
            <p:nvPr userDrawn="1"/>
          </p:nvCxnSpPr>
          <p:spPr bwMode="invGray">
            <a:xfrm>
              <a:off x="0" y="544068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CB6762F5-672A-4B32-847B-B8E190251760}"/>
                </a:ext>
              </a:extLst>
            </p:cNvPr>
            <p:cNvCxnSpPr/>
            <p:nvPr userDrawn="1"/>
          </p:nvCxnSpPr>
          <p:spPr bwMode="invGray">
            <a:xfrm>
              <a:off x="0" y="637336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989BDDAD-FC21-4452-91B1-BEE0E06F3895}"/>
                </a:ext>
              </a:extLst>
            </p:cNvPr>
            <p:cNvCxnSpPr/>
            <p:nvPr userDrawn="1"/>
          </p:nvCxnSpPr>
          <p:spPr bwMode="invGray">
            <a:xfrm>
              <a:off x="0" y="606247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3D3B7F39-FE15-404A-B493-C0875040BDFD}"/>
                </a:ext>
              </a:extLst>
            </p:cNvPr>
            <p:cNvCxnSpPr/>
            <p:nvPr userDrawn="1"/>
          </p:nvCxnSpPr>
          <p:spPr bwMode="invGray">
            <a:xfrm>
              <a:off x="0" y="668426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sp>
          <p:nvSpPr>
            <p:cNvPr id="100" name="main body box">
              <a:extLst>
                <a:ext uri="{FF2B5EF4-FFF2-40B4-BE49-F238E27FC236}">
                  <a16:creationId xmlns:a16="http://schemas.microsoft.com/office/drawing/2014/main" id="{5583EB12-38CD-4BEE-9DBE-30799A7F235B}"/>
                </a:ext>
              </a:extLst>
            </p:cNvPr>
            <p:cNvSpPr/>
            <p:nvPr userDrawn="1"/>
          </p:nvSpPr>
          <p:spPr bwMode="invGray">
            <a:xfrm>
              <a:off x="554736" y="1709928"/>
              <a:ext cx="11082528" cy="4507992"/>
            </a:xfrm>
            <a:prstGeom prst="rect">
              <a:avLst/>
            </a:prstGeom>
            <a:noFill/>
            <a:ln w="12700">
              <a:solidFill>
                <a:srgbClr val="19D3C5">
                  <a:alpha val="50000"/>
                </a:srgbClr>
              </a:solidFill>
            </a:ln>
          </p:spPr>
          <p:txBody>
            <a:bodyPr vert="horz" wrap="square" lIns="68572" tIns="34286" rIns="68572" bIns="34286" numCol="1" anchor="t" anchorCtr="0" compatLnSpc="1">
              <a:prstTxWarp prst="textNoShape">
                <a:avLst/>
              </a:prstTxWarp>
              <a:noAutofit/>
            </a:bodyPr>
            <a:lstStyle/>
            <a:p>
              <a:endParaRPr lang="en-US" sz="1323">
                <a:solidFill>
                  <a:schemeClr val="tx1"/>
                </a:solidFill>
                <a:latin typeface="+mn-lt"/>
              </a:endParaRPr>
            </a:p>
          </p:txBody>
        </p:sp>
        <p:cxnSp>
          <p:nvCxnSpPr>
            <p:cNvPr id="101" name="Straight Connector 100">
              <a:extLst>
                <a:ext uri="{FF2B5EF4-FFF2-40B4-BE49-F238E27FC236}">
                  <a16:creationId xmlns:a16="http://schemas.microsoft.com/office/drawing/2014/main" id="{F675CE1B-06C7-4449-9BD9-869EAFC34C6E}"/>
                </a:ext>
              </a:extLst>
            </p:cNvPr>
            <p:cNvCxnSpPr/>
            <p:nvPr userDrawn="1"/>
          </p:nvCxnSpPr>
          <p:spPr bwMode="invGray">
            <a:xfrm>
              <a:off x="554736" y="2177796"/>
              <a:ext cx="11082528" cy="0"/>
            </a:xfrm>
            <a:prstGeom prst="line">
              <a:avLst/>
            </a:prstGeom>
            <a:noFill/>
            <a:ln w="12700">
              <a:solidFill>
                <a:srgbClr val="19D3C5">
                  <a:alpha val="50000"/>
                </a:srgbClr>
              </a:solidFill>
            </a:ln>
          </p:spPr>
        </p:cxnSp>
        <p:cxnSp>
          <p:nvCxnSpPr>
            <p:cNvPr id="102" name="Straight Connector 101">
              <a:extLst>
                <a:ext uri="{FF2B5EF4-FFF2-40B4-BE49-F238E27FC236}">
                  <a16:creationId xmlns:a16="http://schemas.microsoft.com/office/drawing/2014/main" id="{8DC10E96-12AD-484D-95B5-77B3BCD519F1}"/>
                </a:ext>
              </a:extLst>
            </p:cNvPr>
            <p:cNvCxnSpPr/>
            <p:nvPr userDrawn="1"/>
          </p:nvCxnSpPr>
          <p:spPr bwMode="invGray">
            <a:xfrm>
              <a:off x="554736" y="1711453"/>
              <a:ext cx="11082528" cy="0"/>
            </a:xfrm>
            <a:prstGeom prst="line">
              <a:avLst/>
            </a:prstGeom>
            <a:noFill/>
            <a:ln w="12700">
              <a:solidFill>
                <a:srgbClr val="19D3C5">
                  <a:alpha val="50000"/>
                </a:srgbClr>
              </a:solidFill>
            </a:ln>
          </p:spPr>
        </p:cxnSp>
      </p:grpSp>
      <p:cxnSp>
        <p:nvCxnSpPr>
          <p:cNvPr id="103" name="Connecteur droit 13">
            <a:extLst>
              <a:ext uri="{FF2B5EF4-FFF2-40B4-BE49-F238E27FC236}">
                <a16:creationId xmlns:a16="http://schemas.microsoft.com/office/drawing/2014/main" id="{EF550D3B-644C-446B-AEB4-E2278ACA44D6}"/>
              </a:ext>
            </a:extLst>
          </p:cNvPr>
          <p:cNvCxnSpPr>
            <a:cxnSpLocks/>
          </p:cNvCxnSpPr>
          <p:nvPr userDrawn="1"/>
        </p:nvCxnSpPr>
        <p:spPr>
          <a:xfrm>
            <a:off x="4669380" y="1086644"/>
            <a:ext cx="6967884"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pic>
        <p:nvPicPr>
          <p:cNvPr id="107" name="Image 5">
            <a:extLst>
              <a:ext uri="{FF2B5EF4-FFF2-40B4-BE49-F238E27FC236}">
                <a16:creationId xmlns:a16="http://schemas.microsoft.com/office/drawing/2014/main" id="{58DC6C91-4FEA-4E20-AD83-52C9A11A6040}"/>
              </a:ext>
            </a:extLst>
          </p:cNvPr>
          <p:cNvPicPr>
            <a:picLocks noChangeAspect="1"/>
          </p:cNvPicPr>
          <p:nvPr userDrawn="1"/>
        </p:nvPicPr>
        <p:blipFill rotWithShape="1">
          <a:blip r:embed="rId14"/>
          <a:srcRect l="8428"/>
          <a:stretch/>
        </p:blipFill>
        <p:spPr>
          <a:xfrm>
            <a:off x="553972" y="84777"/>
            <a:ext cx="854905" cy="726675"/>
          </a:xfrm>
          <a:prstGeom prst="rect">
            <a:avLst/>
          </a:prstGeom>
        </p:spPr>
      </p:pic>
      <p:cxnSp>
        <p:nvCxnSpPr>
          <p:cNvPr id="108" name="Connecteur droit 13">
            <a:extLst>
              <a:ext uri="{FF2B5EF4-FFF2-40B4-BE49-F238E27FC236}">
                <a16:creationId xmlns:a16="http://schemas.microsoft.com/office/drawing/2014/main" id="{7F86CB24-CCD0-421C-87E7-0711173E571C}"/>
              </a:ext>
            </a:extLst>
          </p:cNvPr>
          <p:cNvCxnSpPr>
            <a:cxnSpLocks/>
          </p:cNvCxnSpPr>
          <p:nvPr userDrawn="1"/>
        </p:nvCxnSpPr>
        <p:spPr>
          <a:xfrm>
            <a:off x="554735" y="1086644"/>
            <a:ext cx="3465575"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869524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Contrast 1/2">
    <p:bg>
      <p:bgPr>
        <a:solidFill>
          <a:schemeClr val="tx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CF17EEF9-3DB9-4A02-BE2D-DE37DFD2B16E}"/>
              </a:ext>
            </a:extLst>
          </p:cNvPr>
          <p:cNvGraphicFramePr>
            <a:graphicFrameLocks noChangeAspect="1"/>
          </p:cNvGraphicFramePr>
          <p:nvPr userDrawn="1">
            <p:custDataLst>
              <p:tags r:id="rId2"/>
            </p:custDataLst>
            <p:extLst>
              <p:ext uri="{D42A27DB-BD31-4B8C-83A1-F6EECF244321}">
                <p14:modId xmlns:p14="http://schemas.microsoft.com/office/powerpoint/2010/main" val="8653422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8350" name="think-cell Slide" r:id="rId11" imgW="592" imgH="591" progId="TCLayout.ActiveDocument.1">
                  <p:embed/>
                </p:oleObj>
              </mc:Choice>
              <mc:Fallback>
                <p:oleObj name="think-cell Slide" r:id="rId11" imgW="592" imgH="591" progId="TCLayout.ActiveDocument.1">
                  <p:embed/>
                  <p:pic>
                    <p:nvPicPr>
                      <p:cNvPr id="3" name="Object 2" hidden="1">
                        <a:extLst>
                          <a:ext uri="{FF2B5EF4-FFF2-40B4-BE49-F238E27FC236}">
                            <a16:creationId xmlns:a16="http://schemas.microsoft.com/office/drawing/2014/main" id="{CF17EEF9-3DB9-4A02-BE2D-DE37DFD2B16E}"/>
                          </a:ext>
                        </a:extLst>
                      </p:cNvPr>
                      <p:cNvPicPr/>
                      <p:nvPr/>
                    </p:nvPicPr>
                    <p:blipFill>
                      <a:blip r:embed="rId12"/>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8F6D83EC-F243-46BA-8827-531E63D39DA3}"/>
              </a:ext>
            </a:extLst>
          </p:cNvPr>
          <p:cNvSpPr/>
          <p:nvPr userDrawn="1">
            <p:custDataLst>
              <p:tags r:id="rId3"/>
            </p:custDataLst>
          </p:nvPr>
        </p:nvSpPr>
        <p:spPr>
          <a:xfrm>
            <a:off x="0" y="0"/>
            <a:ext cx="158750" cy="158750"/>
          </a:xfrm>
          <a:prstGeom prst="rect">
            <a:avLst/>
          </a:prstGeom>
          <a:solidFill>
            <a:schemeClr val="tx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2500" b="1" i="0" baseline="0" dirty="0" err="1">
              <a:solidFill>
                <a:schemeClr val="bg1"/>
              </a:solidFill>
              <a:latin typeface="Arial" panose="020B0604020202020204" pitchFamily="34" charset="0"/>
              <a:ea typeface="+mj-ea"/>
              <a:cs typeface="+mj-cs"/>
              <a:sym typeface="Arial" panose="020B0604020202020204" pitchFamily="34" charset="0"/>
            </a:endParaRPr>
          </a:p>
        </p:txBody>
      </p:sp>
      <p:sp>
        <p:nvSpPr>
          <p:cNvPr id="7" name="RectangleDark">
            <a:extLst>
              <a:ext uri="{FF2B5EF4-FFF2-40B4-BE49-F238E27FC236}">
                <a16:creationId xmlns:a16="http://schemas.microsoft.com/office/drawing/2014/main" id="{2365F90A-9CD8-40EE-93CD-2729135A9569}"/>
              </a:ext>
            </a:extLst>
          </p:cNvPr>
          <p:cNvSpPr/>
          <p:nvPr userDrawn="1">
            <p:custDataLst>
              <p:tags r:id="rId4"/>
            </p:custDataLst>
          </p:nvPr>
        </p:nvSpPr>
        <p:spPr bwMode="ltGray">
          <a:xfrm>
            <a:off x="6092952" y="0"/>
            <a:ext cx="6099048" cy="6858000"/>
          </a:xfrm>
          <a:prstGeom prst="rect">
            <a:avLst/>
          </a:prstGeom>
          <a:solidFill>
            <a:schemeClr val="bg1"/>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dirty="0">
              <a:solidFill>
                <a:srgbClr val="F0F0F0"/>
              </a:solidFill>
              <a:latin typeface="Arial" panose="020B0604020202020204" pitchFamily="34" charset="0"/>
            </a:endParaRPr>
          </a:p>
        </p:txBody>
      </p:sp>
      <p:sp>
        <p:nvSpPr>
          <p:cNvPr id="18" name="Slide Number">
            <a:extLst>
              <a:ext uri="{FF2B5EF4-FFF2-40B4-BE49-F238E27FC236}">
                <a16:creationId xmlns:a16="http://schemas.microsoft.com/office/drawing/2014/main" id="{D0E8D6D4-65CF-4E97-809E-C2399703986A}"/>
              </a:ext>
            </a:extLst>
          </p:cNvPr>
          <p:cNvSpPr>
            <a:spLocks noChangeArrowheads="1"/>
          </p:cNvSpPr>
          <p:nvPr userDrawn="1">
            <p:custDataLst>
              <p:tags r:id="rId5"/>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smtClean="0">
                <a:solidFill>
                  <a:schemeClr val="tx1"/>
                </a:solidFill>
                <a:latin typeface="+mn-lt"/>
                <a:ea typeface="+mn-ea"/>
                <a:cs typeface="Arial" panose="020B0604020202020204" pitchFamily="34" charset="0"/>
              </a:rPr>
              <a:pPr algn="r" defTabSz="610744" fontAlgn="auto">
                <a:spcBef>
                  <a:spcPts val="0"/>
                </a:spcBef>
                <a:spcAft>
                  <a:spcPts val="0"/>
                </a:spcAft>
                <a:defRPr/>
              </a:pPr>
              <a:t>‹N°›</a:t>
            </a:fld>
            <a:endParaRPr lang="en-US" sz="900" dirty="0">
              <a:solidFill>
                <a:schemeClr val="tx1"/>
              </a:solidFill>
              <a:latin typeface="+mn-lt"/>
              <a:ea typeface="+mn-ea"/>
              <a:cs typeface="Arial" panose="020B0604020202020204" pitchFamily="34" charset="0"/>
            </a:endParaRPr>
          </a:p>
        </p:txBody>
      </p:sp>
      <p:sp>
        <p:nvSpPr>
          <p:cNvPr id="20" name="2. Slide Title">
            <a:extLst>
              <a:ext uri="{FF2B5EF4-FFF2-40B4-BE49-F238E27FC236}">
                <a16:creationId xmlns:a16="http://schemas.microsoft.com/office/drawing/2014/main" id="{80B9914A-DB55-4BC1-945B-6BCB69651471}"/>
              </a:ext>
            </a:extLst>
          </p:cNvPr>
          <p:cNvSpPr>
            <a:spLocks noGrp="1"/>
          </p:cNvSpPr>
          <p:nvPr>
            <p:ph type="title"/>
            <p:custDataLst>
              <p:tags r:id="rId6"/>
            </p:custDataLst>
          </p:nvPr>
        </p:nvSpPr>
        <p:spPr>
          <a:xfrm>
            <a:off x="1508360" y="198166"/>
            <a:ext cx="4113119" cy="769441"/>
          </a:xfrm>
        </p:spPr>
        <p:txBody>
          <a:bodyPr vert="horz" wrap="square">
            <a:spAutoFit/>
          </a:bodyPr>
          <a:lstStyle>
            <a:lvl1pPr>
              <a:defRPr>
                <a:solidFill>
                  <a:schemeClr val="bg2"/>
                </a:solidFill>
              </a:defRPr>
            </a:lvl1pPr>
          </a:lstStyle>
          <a:p>
            <a:r>
              <a:rPr lang="en-US" dirty="0"/>
              <a:t>Click to edit Master title style</a:t>
            </a:r>
          </a:p>
        </p:txBody>
      </p:sp>
      <p:sp>
        <p:nvSpPr>
          <p:cNvPr id="21" name="3. Subtitle">
            <a:extLst>
              <a:ext uri="{FF2B5EF4-FFF2-40B4-BE49-F238E27FC236}">
                <a16:creationId xmlns:a16="http://schemas.microsoft.com/office/drawing/2014/main" id="{DFAFB1F1-9351-4B71-8B28-70BD6B35E3B1}"/>
              </a:ext>
            </a:extLst>
          </p:cNvPr>
          <p:cNvSpPr>
            <a:spLocks noGrp="1"/>
          </p:cNvSpPr>
          <p:nvPr>
            <p:ph type="subTitle" idx="1"/>
            <p:custDataLst>
              <p:tags r:id="rId7"/>
            </p:custDataLst>
          </p:nvPr>
        </p:nvSpPr>
        <p:spPr>
          <a:xfrm>
            <a:off x="1508360" y="598201"/>
            <a:ext cx="4113119" cy="276999"/>
          </a:xfrm>
          <a:prstGeom prst="rect">
            <a:avLst/>
          </a:prstGeom>
        </p:spPr>
        <p:txBody>
          <a:bodyPr wrap="square">
            <a:spAutoFit/>
          </a:bodyPr>
          <a:lstStyle>
            <a:lvl1pPr marL="0" indent="0" algn="l">
              <a:buNone/>
              <a:defRPr sz="1800" b="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9" name="5. Source" hidden="1">
            <a:extLst>
              <a:ext uri="{FF2B5EF4-FFF2-40B4-BE49-F238E27FC236}">
                <a16:creationId xmlns:a16="http://schemas.microsoft.com/office/drawing/2014/main" id="{4F4B7457-0497-46CF-9E9B-69EB8E74CC15}"/>
              </a:ext>
            </a:extLst>
          </p:cNvPr>
          <p:cNvSpPr txBox="1"/>
          <p:nvPr userDrawn="1">
            <p:custDataLst>
              <p:tags r:id="rId8"/>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dirty="0">
                <a:solidFill>
                  <a:schemeClr val="bg2"/>
                </a:solidFill>
              </a:rPr>
              <a:t>Source: …</a:t>
            </a:r>
          </a:p>
        </p:txBody>
      </p:sp>
      <p:sp>
        <p:nvSpPr>
          <p:cNvPr id="10" name="1. On-page tracker">
            <a:extLst>
              <a:ext uri="{FF2B5EF4-FFF2-40B4-BE49-F238E27FC236}">
                <a16:creationId xmlns:a16="http://schemas.microsoft.com/office/drawing/2014/main" id="{A6404B0A-A2B8-4CC0-AACE-22B9A9D22DC4}"/>
              </a:ext>
            </a:extLst>
          </p:cNvPr>
          <p:cNvSpPr>
            <a:spLocks noGrp="1"/>
          </p:cNvSpPr>
          <p:nvPr>
            <p:ph type="body" sz="quarter" idx="10" hasCustomPrompt="1"/>
            <p:custDataLst>
              <p:tags r:id="rId9"/>
            </p:custDataLst>
          </p:nvPr>
        </p:nvSpPr>
        <p:spPr>
          <a:xfrm>
            <a:off x="1508360" y="41597"/>
            <a:ext cx="3541390" cy="123111"/>
          </a:xfrm>
          <a:prstGeom prst="rect">
            <a:avLst/>
          </a:prstGeom>
          <a:ln w="6350">
            <a:noFill/>
            <a:miter lim="800000"/>
          </a:ln>
        </p:spPr>
        <p:txBody>
          <a:bodyPr vert="horz" wrap="square" lIns="0" tIns="0" rIns="0" bIns="0" rtlCol="0">
            <a:spAutoFit/>
          </a:bodyPr>
          <a:lstStyle>
            <a:lvl1pPr>
              <a:defRPr lang="en-US" sz="800" b="0" dirty="0">
                <a:solidFill>
                  <a:schemeClr val="bg2"/>
                </a:solidFill>
                <a:cs typeface="+mn-cs"/>
              </a:defRPr>
            </a:lvl1pPr>
          </a:lstStyle>
          <a:p>
            <a:pPr lvl="0">
              <a:buNone/>
            </a:pPr>
            <a:r>
              <a:rPr lang="en-US" dirty="0"/>
              <a:t>Add tracker</a:t>
            </a:r>
          </a:p>
        </p:txBody>
      </p:sp>
      <p:sp>
        <p:nvSpPr>
          <p:cNvPr id="11" name="Espace réservé de la date 3">
            <a:extLst>
              <a:ext uri="{FF2B5EF4-FFF2-40B4-BE49-F238E27FC236}">
                <a16:creationId xmlns:a16="http://schemas.microsoft.com/office/drawing/2014/main" id="{4E8B1916-63AC-408D-BE47-888A1AD78040}"/>
              </a:ext>
            </a:extLst>
          </p:cNvPr>
          <p:cNvSpPr>
            <a:spLocks noGrp="1"/>
          </p:cNvSpPr>
          <p:nvPr>
            <p:ph type="dt" sz="half" idx="2"/>
          </p:nvPr>
        </p:nvSpPr>
        <p:spPr bwMode="gray">
          <a:xfrm>
            <a:off x="554736" y="6694959"/>
            <a:ext cx="1210435" cy="115416"/>
          </a:xfrm>
          <a:prstGeom prst="rect">
            <a:avLst/>
          </a:prstGeom>
        </p:spPr>
        <p:txBody>
          <a:bodyPr vert="horz" lIns="0" tIns="0" rIns="0" bIns="0" rtlCol="0" anchor="ctr" anchorCtr="0">
            <a:spAutoFit/>
          </a:bodyPr>
          <a:lstStyle>
            <a:lvl1pPr algn="l">
              <a:defRPr sz="750" b="1">
                <a:solidFill>
                  <a:schemeClr val="bg2"/>
                </a:solidFill>
              </a:defRPr>
            </a:lvl1pPr>
          </a:lstStyle>
          <a:p>
            <a:fld id="{B45F3705-ED14-4DB7-B339-65CB549F6E1F}" type="datetime1">
              <a:rPr lang="fr-FR" cap="all" smtClean="0"/>
              <a:t>01/02/2021</a:t>
            </a:fld>
            <a:endParaRPr lang="fr-FR" cap="all" dirty="0"/>
          </a:p>
        </p:txBody>
      </p:sp>
      <p:cxnSp>
        <p:nvCxnSpPr>
          <p:cNvPr id="103" name="Connecteur droit 13">
            <a:extLst>
              <a:ext uri="{FF2B5EF4-FFF2-40B4-BE49-F238E27FC236}">
                <a16:creationId xmlns:a16="http://schemas.microsoft.com/office/drawing/2014/main" id="{607586CC-3A3F-417F-8CE6-79B93C5C0BC4}"/>
              </a:ext>
            </a:extLst>
          </p:cNvPr>
          <p:cNvCxnSpPr>
            <a:cxnSpLocks/>
          </p:cNvCxnSpPr>
          <p:nvPr userDrawn="1"/>
        </p:nvCxnSpPr>
        <p:spPr>
          <a:xfrm>
            <a:off x="6573578" y="1086644"/>
            <a:ext cx="5063686"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pic>
        <p:nvPicPr>
          <p:cNvPr id="107" name="Image 5">
            <a:extLst>
              <a:ext uri="{FF2B5EF4-FFF2-40B4-BE49-F238E27FC236}">
                <a16:creationId xmlns:a16="http://schemas.microsoft.com/office/drawing/2014/main" id="{B9C530F1-FEB6-4827-84A6-1E9234851DB4}"/>
              </a:ext>
            </a:extLst>
          </p:cNvPr>
          <p:cNvPicPr>
            <a:picLocks noChangeAspect="1"/>
          </p:cNvPicPr>
          <p:nvPr userDrawn="1"/>
        </p:nvPicPr>
        <p:blipFill rotWithShape="1">
          <a:blip r:embed="rId13"/>
          <a:srcRect l="8428"/>
          <a:stretch/>
        </p:blipFill>
        <p:spPr>
          <a:xfrm>
            <a:off x="553972" y="84777"/>
            <a:ext cx="854905" cy="726675"/>
          </a:xfrm>
          <a:prstGeom prst="rect">
            <a:avLst/>
          </a:prstGeom>
        </p:spPr>
      </p:pic>
      <p:cxnSp>
        <p:nvCxnSpPr>
          <p:cNvPr id="108" name="Connecteur droit 13">
            <a:extLst>
              <a:ext uri="{FF2B5EF4-FFF2-40B4-BE49-F238E27FC236}">
                <a16:creationId xmlns:a16="http://schemas.microsoft.com/office/drawing/2014/main" id="{BEDB9D89-011E-4E06-98C7-2074F3DA7783}"/>
              </a:ext>
            </a:extLst>
          </p:cNvPr>
          <p:cNvCxnSpPr>
            <a:cxnSpLocks/>
          </p:cNvCxnSpPr>
          <p:nvPr userDrawn="1"/>
        </p:nvCxnSpPr>
        <p:spPr>
          <a:xfrm>
            <a:off x="554735" y="1086644"/>
            <a:ext cx="5066744"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877398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Contrast 2/3">
    <p:bg>
      <p:bgPr>
        <a:solidFill>
          <a:schemeClr val="tx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FCB55F70-6D9A-415C-82BE-CBDB3A3541E6}"/>
              </a:ext>
            </a:extLst>
          </p:cNvPr>
          <p:cNvGraphicFramePr>
            <a:graphicFrameLocks noChangeAspect="1"/>
          </p:cNvGraphicFramePr>
          <p:nvPr userDrawn="1">
            <p:custDataLst>
              <p:tags r:id="rId2"/>
            </p:custDataLst>
            <p:extLst>
              <p:ext uri="{D42A27DB-BD31-4B8C-83A1-F6EECF244321}">
                <p14:modId xmlns:p14="http://schemas.microsoft.com/office/powerpoint/2010/main" val="29950330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9374" name="think-cell Slide" r:id="rId11" imgW="413" imgH="416" progId="TCLayout.ActiveDocument.1">
                  <p:embed/>
                </p:oleObj>
              </mc:Choice>
              <mc:Fallback>
                <p:oleObj name="think-cell Slide" r:id="rId11" imgW="413" imgH="416" progId="TCLayout.ActiveDocument.1">
                  <p:embed/>
                  <p:pic>
                    <p:nvPicPr>
                      <p:cNvPr id="3" name="Object 2" hidden="1">
                        <a:extLst>
                          <a:ext uri="{FF2B5EF4-FFF2-40B4-BE49-F238E27FC236}">
                            <a16:creationId xmlns:a16="http://schemas.microsoft.com/office/drawing/2014/main" id="{FCB55F70-6D9A-415C-82BE-CBDB3A3541E6}"/>
                          </a:ext>
                        </a:extLst>
                      </p:cNvPr>
                      <p:cNvPicPr/>
                      <p:nvPr/>
                    </p:nvPicPr>
                    <p:blipFill>
                      <a:blip r:embed="rId12"/>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C7B8DBD3-5ABF-4E0A-9F2E-53C58888D156}"/>
              </a:ext>
            </a:extLst>
          </p:cNvPr>
          <p:cNvSpPr/>
          <p:nvPr userDrawn="1">
            <p:custDataLst>
              <p:tags r:id="rId3"/>
            </p:custDataLst>
          </p:nvPr>
        </p:nvSpPr>
        <p:spPr>
          <a:xfrm>
            <a:off x="0" y="0"/>
            <a:ext cx="158750" cy="158750"/>
          </a:xfrm>
          <a:prstGeom prst="rect">
            <a:avLst/>
          </a:prstGeom>
          <a:solidFill>
            <a:schemeClr val="tx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2500" b="1" i="0" baseline="0" dirty="0" err="1">
              <a:solidFill>
                <a:schemeClr val="bg1"/>
              </a:solidFill>
              <a:latin typeface="Arial" panose="020B0604020202020204" pitchFamily="34" charset="0"/>
              <a:ea typeface="+mj-ea"/>
              <a:cs typeface="+mj-cs"/>
              <a:sym typeface="Arial" panose="020B0604020202020204" pitchFamily="34" charset="0"/>
            </a:endParaRPr>
          </a:p>
        </p:txBody>
      </p:sp>
      <p:sp>
        <p:nvSpPr>
          <p:cNvPr id="20" name="2. Slide Title">
            <a:extLst>
              <a:ext uri="{FF2B5EF4-FFF2-40B4-BE49-F238E27FC236}">
                <a16:creationId xmlns:a16="http://schemas.microsoft.com/office/drawing/2014/main" id="{E1D61C74-F3E2-42EF-998D-BEC7B3EBD0BC}"/>
              </a:ext>
            </a:extLst>
          </p:cNvPr>
          <p:cNvSpPr>
            <a:spLocks noGrp="1"/>
          </p:cNvSpPr>
          <p:nvPr>
            <p:ph type="title"/>
            <p:custDataLst>
              <p:tags r:id="rId4"/>
            </p:custDataLst>
          </p:nvPr>
        </p:nvSpPr>
        <p:spPr>
          <a:xfrm>
            <a:off x="1508360" y="198166"/>
            <a:ext cx="6020517" cy="384721"/>
          </a:xfrm>
        </p:spPr>
        <p:txBody>
          <a:bodyPr vert="horz" wrap="square">
            <a:spAutoFit/>
          </a:bodyPr>
          <a:lstStyle>
            <a:lvl1pPr>
              <a:defRPr>
                <a:solidFill>
                  <a:schemeClr val="bg2"/>
                </a:solidFill>
              </a:defRPr>
            </a:lvl1pPr>
          </a:lstStyle>
          <a:p>
            <a:r>
              <a:rPr lang="en-US" dirty="0"/>
              <a:t>Click to edit Master title style</a:t>
            </a:r>
          </a:p>
        </p:txBody>
      </p:sp>
      <p:sp>
        <p:nvSpPr>
          <p:cNvPr id="7" name="RectangleDark">
            <a:extLst>
              <a:ext uri="{FF2B5EF4-FFF2-40B4-BE49-F238E27FC236}">
                <a16:creationId xmlns:a16="http://schemas.microsoft.com/office/drawing/2014/main" id="{2365F90A-9CD8-40EE-93CD-2729135A9569}"/>
              </a:ext>
            </a:extLst>
          </p:cNvPr>
          <p:cNvSpPr/>
          <p:nvPr userDrawn="1">
            <p:custDataLst>
              <p:tags r:id="rId5"/>
            </p:custDataLst>
          </p:nvPr>
        </p:nvSpPr>
        <p:spPr bwMode="ltGray">
          <a:xfrm>
            <a:off x="7830312" y="0"/>
            <a:ext cx="4361688" cy="6858000"/>
          </a:xfrm>
          <a:prstGeom prst="rect">
            <a:avLst/>
          </a:prstGeom>
          <a:solidFill>
            <a:schemeClr val="bg1"/>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dirty="0">
              <a:solidFill>
                <a:srgbClr val="F0F0F0"/>
              </a:solidFill>
              <a:latin typeface="Arial" panose="020B0604020202020204" pitchFamily="34" charset="0"/>
            </a:endParaRPr>
          </a:p>
        </p:txBody>
      </p:sp>
      <p:sp>
        <p:nvSpPr>
          <p:cNvPr id="17" name="Slide Number">
            <a:extLst>
              <a:ext uri="{FF2B5EF4-FFF2-40B4-BE49-F238E27FC236}">
                <a16:creationId xmlns:a16="http://schemas.microsoft.com/office/drawing/2014/main" id="{3B7A7C0C-AC02-4989-860B-73442D510162}"/>
              </a:ext>
            </a:extLst>
          </p:cNvPr>
          <p:cNvSpPr>
            <a:spLocks noChangeArrowheads="1"/>
          </p:cNvSpPr>
          <p:nvPr userDrawn="1">
            <p:custDataLst>
              <p:tags r:id="rId6"/>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smtClean="0">
                <a:solidFill>
                  <a:schemeClr val="tx1"/>
                </a:solidFill>
                <a:latin typeface="+mn-lt"/>
                <a:ea typeface="+mn-ea"/>
                <a:cs typeface="Arial" panose="020B0604020202020204" pitchFamily="34" charset="0"/>
              </a:rPr>
              <a:pPr algn="r" defTabSz="610744" fontAlgn="auto">
                <a:spcBef>
                  <a:spcPts val="0"/>
                </a:spcBef>
                <a:spcAft>
                  <a:spcPts val="0"/>
                </a:spcAft>
                <a:defRPr/>
              </a:pPr>
              <a:t>‹N°›</a:t>
            </a:fld>
            <a:endParaRPr lang="en-US" sz="900" dirty="0">
              <a:solidFill>
                <a:schemeClr val="tx1"/>
              </a:solidFill>
              <a:latin typeface="+mn-lt"/>
              <a:ea typeface="+mn-ea"/>
              <a:cs typeface="Arial" panose="020B0604020202020204" pitchFamily="34" charset="0"/>
            </a:endParaRPr>
          </a:p>
        </p:txBody>
      </p:sp>
      <p:sp>
        <p:nvSpPr>
          <p:cNvPr id="21" name="3. Subtitle">
            <a:extLst>
              <a:ext uri="{FF2B5EF4-FFF2-40B4-BE49-F238E27FC236}">
                <a16:creationId xmlns:a16="http://schemas.microsoft.com/office/drawing/2014/main" id="{48CA3F7F-79C3-4776-BD80-2B6BECA0AF60}"/>
              </a:ext>
            </a:extLst>
          </p:cNvPr>
          <p:cNvSpPr>
            <a:spLocks noGrp="1"/>
          </p:cNvSpPr>
          <p:nvPr>
            <p:ph type="subTitle" idx="1"/>
            <p:custDataLst>
              <p:tags r:id="rId7"/>
            </p:custDataLst>
          </p:nvPr>
        </p:nvSpPr>
        <p:spPr>
          <a:xfrm>
            <a:off x="1508360" y="601611"/>
            <a:ext cx="6020517" cy="276999"/>
          </a:xfrm>
          <a:prstGeom prst="rect">
            <a:avLst/>
          </a:prstGeom>
        </p:spPr>
        <p:txBody>
          <a:bodyPr wrap="square">
            <a:spAutoFit/>
          </a:bodyPr>
          <a:lstStyle>
            <a:lvl1pPr marL="0" indent="0" algn="l">
              <a:buNone/>
              <a:defRPr sz="1800" b="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8" name="5. Source" hidden="1">
            <a:extLst>
              <a:ext uri="{FF2B5EF4-FFF2-40B4-BE49-F238E27FC236}">
                <a16:creationId xmlns:a16="http://schemas.microsoft.com/office/drawing/2014/main" id="{143701BF-655B-4E75-9AF7-14445CDB19BD}"/>
              </a:ext>
            </a:extLst>
          </p:cNvPr>
          <p:cNvSpPr txBox="1"/>
          <p:nvPr userDrawn="1">
            <p:custDataLst>
              <p:tags r:id="rId8"/>
            </p:custDataLst>
          </p:nvPr>
        </p:nvSpPr>
        <p:spPr>
          <a:xfrm>
            <a:off x="554735" y="6501669"/>
            <a:ext cx="6967729"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dirty="0">
                <a:solidFill>
                  <a:schemeClr val="bg2"/>
                </a:solidFill>
              </a:rPr>
              <a:t>Source: …</a:t>
            </a:r>
          </a:p>
        </p:txBody>
      </p:sp>
      <p:sp>
        <p:nvSpPr>
          <p:cNvPr id="10" name="1. On-page tracker">
            <a:extLst>
              <a:ext uri="{FF2B5EF4-FFF2-40B4-BE49-F238E27FC236}">
                <a16:creationId xmlns:a16="http://schemas.microsoft.com/office/drawing/2014/main" id="{6F53EF37-F1B6-47E2-A119-A2386F59B295}"/>
              </a:ext>
            </a:extLst>
          </p:cNvPr>
          <p:cNvSpPr>
            <a:spLocks noGrp="1"/>
          </p:cNvSpPr>
          <p:nvPr>
            <p:ph type="body" sz="quarter" idx="10" hasCustomPrompt="1"/>
            <p:custDataLst>
              <p:tags r:id="rId9"/>
            </p:custDataLst>
          </p:nvPr>
        </p:nvSpPr>
        <p:spPr>
          <a:xfrm>
            <a:off x="1508360" y="41597"/>
            <a:ext cx="3843338" cy="123111"/>
          </a:xfrm>
          <a:prstGeom prst="rect">
            <a:avLst/>
          </a:prstGeom>
          <a:ln w="6350">
            <a:noFill/>
            <a:miter lim="800000"/>
          </a:ln>
        </p:spPr>
        <p:txBody>
          <a:bodyPr vert="horz" wrap="square" lIns="0" tIns="0" rIns="0" bIns="0" rtlCol="0">
            <a:spAutoFit/>
          </a:bodyPr>
          <a:lstStyle>
            <a:lvl1pPr>
              <a:defRPr lang="en-US" sz="800" b="0" dirty="0">
                <a:solidFill>
                  <a:schemeClr val="bg2"/>
                </a:solidFill>
                <a:cs typeface="+mn-cs"/>
              </a:defRPr>
            </a:lvl1pPr>
          </a:lstStyle>
          <a:p>
            <a:pPr lvl="0">
              <a:buNone/>
            </a:pPr>
            <a:r>
              <a:rPr lang="en-US" dirty="0"/>
              <a:t>Add tracker</a:t>
            </a:r>
          </a:p>
        </p:txBody>
      </p:sp>
      <p:sp>
        <p:nvSpPr>
          <p:cNvPr id="11" name="Espace réservé de la date 3">
            <a:extLst>
              <a:ext uri="{FF2B5EF4-FFF2-40B4-BE49-F238E27FC236}">
                <a16:creationId xmlns:a16="http://schemas.microsoft.com/office/drawing/2014/main" id="{F61C779D-5627-46C9-93CF-7361578AEFB9}"/>
              </a:ext>
            </a:extLst>
          </p:cNvPr>
          <p:cNvSpPr>
            <a:spLocks noGrp="1"/>
          </p:cNvSpPr>
          <p:nvPr>
            <p:ph type="dt" sz="half" idx="2"/>
          </p:nvPr>
        </p:nvSpPr>
        <p:spPr bwMode="gray">
          <a:xfrm>
            <a:off x="554736" y="6694959"/>
            <a:ext cx="1210435" cy="115416"/>
          </a:xfrm>
          <a:prstGeom prst="rect">
            <a:avLst/>
          </a:prstGeom>
        </p:spPr>
        <p:txBody>
          <a:bodyPr vert="horz" lIns="0" tIns="0" rIns="0" bIns="0" rtlCol="0" anchor="ctr" anchorCtr="0">
            <a:spAutoFit/>
          </a:bodyPr>
          <a:lstStyle>
            <a:lvl1pPr algn="l">
              <a:defRPr sz="750" b="1">
                <a:solidFill>
                  <a:schemeClr val="bg2"/>
                </a:solidFill>
              </a:defRPr>
            </a:lvl1pPr>
          </a:lstStyle>
          <a:p>
            <a:fld id="{102605FF-4315-4B75-B53D-5F982C7A77A8}" type="datetime1">
              <a:rPr lang="fr-FR" cap="all" smtClean="0"/>
              <a:t>01/02/2021</a:t>
            </a:fld>
            <a:endParaRPr lang="fr-FR" cap="all" dirty="0"/>
          </a:p>
        </p:txBody>
      </p:sp>
      <p:pic>
        <p:nvPicPr>
          <p:cNvPr id="103" name="Image 5">
            <a:extLst>
              <a:ext uri="{FF2B5EF4-FFF2-40B4-BE49-F238E27FC236}">
                <a16:creationId xmlns:a16="http://schemas.microsoft.com/office/drawing/2014/main" id="{66AD52A6-E60F-4E7E-96F1-78BDE94FD868}"/>
              </a:ext>
            </a:extLst>
          </p:cNvPr>
          <p:cNvPicPr>
            <a:picLocks noChangeAspect="1"/>
          </p:cNvPicPr>
          <p:nvPr userDrawn="1"/>
        </p:nvPicPr>
        <p:blipFill rotWithShape="1">
          <a:blip r:embed="rId13"/>
          <a:srcRect l="8428"/>
          <a:stretch/>
        </p:blipFill>
        <p:spPr>
          <a:xfrm>
            <a:off x="553972" y="84777"/>
            <a:ext cx="854905" cy="726675"/>
          </a:xfrm>
          <a:prstGeom prst="rect">
            <a:avLst/>
          </a:prstGeom>
        </p:spPr>
      </p:pic>
      <p:cxnSp>
        <p:nvCxnSpPr>
          <p:cNvPr id="104" name="Connecteur droit 13">
            <a:extLst>
              <a:ext uri="{FF2B5EF4-FFF2-40B4-BE49-F238E27FC236}">
                <a16:creationId xmlns:a16="http://schemas.microsoft.com/office/drawing/2014/main" id="{3701FA19-E2EB-4102-94D2-3575234F37AA}"/>
              </a:ext>
            </a:extLst>
          </p:cNvPr>
          <p:cNvCxnSpPr>
            <a:cxnSpLocks/>
          </p:cNvCxnSpPr>
          <p:nvPr userDrawn="1"/>
        </p:nvCxnSpPr>
        <p:spPr>
          <a:xfrm>
            <a:off x="554735" y="1086644"/>
            <a:ext cx="6967729"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5" name="Connecteur droit 13">
            <a:extLst>
              <a:ext uri="{FF2B5EF4-FFF2-40B4-BE49-F238E27FC236}">
                <a16:creationId xmlns:a16="http://schemas.microsoft.com/office/drawing/2014/main" id="{44AA9480-B633-4B4C-BD60-95F85C07E17C}"/>
              </a:ext>
            </a:extLst>
          </p:cNvPr>
          <p:cNvCxnSpPr>
            <a:cxnSpLocks/>
          </p:cNvCxnSpPr>
          <p:nvPr userDrawn="1"/>
        </p:nvCxnSpPr>
        <p:spPr>
          <a:xfrm>
            <a:off x="8173051" y="1086644"/>
            <a:ext cx="3464213"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2342282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Contrast 3/4">
    <p:bg>
      <p:bgPr>
        <a:solidFill>
          <a:schemeClr val="tx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3B19533A-7C36-4239-BCB1-336E4EF4EA93}"/>
              </a:ext>
            </a:extLst>
          </p:cNvPr>
          <p:cNvGraphicFramePr>
            <a:graphicFrameLocks noChangeAspect="1"/>
          </p:cNvGraphicFramePr>
          <p:nvPr userDrawn="1">
            <p:custDataLst>
              <p:tags r:id="rId2"/>
            </p:custDataLst>
            <p:extLst>
              <p:ext uri="{D42A27DB-BD31-4B8C-83A1-F6EECF244321}">
                <p14:modId xmlns:p14="http://schemas.microsoft.com/office/powerpoint/2010/main" val="333534609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10398" name="think-cell Slide" r:id="rId11" imgW="473" imgH="473" progId="TCLayout.ActiveDocument.1">
                  <p:embed/>
                </p:oleObj>
              </mc:Choice>
              <mc:Fallback>
                <p:oleObj name="think-cell Slide" r:id="rId11" imgW="473" imgH="473" progId="TCLayout.ActiveDocument.1">
                  <p:embed/>
                  <p:pic>
                    <p:nvPicPr>
                      <p:cNvPr id="3" name="Object 2" hidden="1">
                        <a:extLst>
                          <a:ext uri="{FF2B5EF4-FFF2-40B4-BE49-F238E27FC236}">
                            <a16:creationId xmlns:a16="http://schemas.microsoft.com/office/drawing/2014/main" id="{3B19533A-7C36-4239-BCB1-336E4EF4EA93}"/>
                          </a:ext>
                        </a:extLst>
                      </p:cNvPr>
                      <p:cNvPicPr/>
                      <p:nvPr/>
                    </p:nvPicPr>
                    <p:blipFill>
                      <a:blip r:embed="rId12"/>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F05418DB-2F6D-4E1E-889F-DE7C7630E9DF}"/>
              </a:ext>
            </a:extLst>
          </p:cNvPr>
          <p:cNvSpPr/>
          <p:nvPr userDrawn="1">
            <p:custDataLst>
              <p:tags r:id="rId3"/>
            </p:custDataLst>
          </p:nvPr>
        </p:nvSpPr>
        <p:spPr>
          <a:xfrm>
            <a:off x="0" y="0"/>
            <a:ext cx="158750" cy="158750"/>
          </a:xfrm>
          <a:prstGeom prst="rect">
            <a:avLst/>
          </a:prstGeom>
          <a:solidFill>
            <a:schemeClr val="tx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2500" b="1" i="0" baseline="0" dirty="0" err="1">
              <a:solidFill>
                <a:schemeClr val="bg1"/>
              </a:solidFill>
              <a:latin typeface="Arial" panose="020B0604020202020204" pitchFamily="34" charset="0"/>
              <a:ea typeface="+mj-ea"/>
              <a:cs typeface="+mj-cs"/>
              <a:sym typeface="Arial" panose="020B0604020202020204" pitchFamily="34" charset="0"/>
            </a:endParaRPr>
          </a:p>
        </p:txBody>
      </p:sp>
      <p:sp>
        <p:nvSpPr>
          <p:cNvPr id="22" name="RectangleLight">
            <a:extLst>
              <a:ext uri="{FF2B5EF4-FFF2-40B4-BE49-F238E27FC236}">
                <a16:creationId xmlns:a16="http://schemas.microsoft.com/office/drawing/2014/main" id="{65BA59B8-E166-40EF-A08B-73C27149A153}"/>
              </a:ext>
            </a:extLst>
          </p:cNvPr>
          <p:cNvSpPr/>
          <p:nvPr userDrawn="1">
            <p:custDataLst>
              <p:tags r:id="rId4"/>
            </p:custDataLst>
          </p:nvPr>
        </p:nvSpPr>
        <p:spPr bwMode="ltGray">
          <a:xfrm>
            <a:off x="8781416" y="0"/>
            <a:ext cx="3410584" cy="6858000"/>
          </a:xfrm>
          <a:prstGeom prst="rect">
            <a:avLst/>
          </a:prstGeom>
          <a:solidFill>
            <a:schemeClr val="bg1"/>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0F0F0"/>
              </a:solidFill>
              <a:effectLst/>
              <a:uLnTx/>
              <a:uFillTx/>
              <a:latin typeface="Arial" panose="020B0604020202020204" pitchFamily="34" charset="0"/>
              <a:ea typeface="+mn-ea"/>
              <a:cs typeface="+mn-cs"/>
            </a:endParaRPr>
          </a:p>
        </p:txBody>
      </p:sp>
      <p:sp>
        <p:nvSpPr>
          <p:cNvPr id="18" name="Slide Number">
            <a:extLst>
              <a:ext uri="{FF2B5EF4-FFF2-40B4-BE49-F238E27FC236}">
                <a16:creationId xmlns:a16="http://schemas.microsoft.com/office/drawing/2014/main" id="{D0E8D6D4-65CF-4E97-809E-C2399703986A}"/>
              </a:ext>
            </a:extLst>
          </p:cNvPr>
          <p:cNvSpPr>
            <a:spLocks noChangeArrowheads="1"/>
          </p:cNvSpPr>
          <p:nvPr userDrawn="1">
            <p:custDataLst>
              <p:tags r:id="rId5"/>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marL="0" marR="0" lvl="0" indent="0" algn="r" defTabSz="610744" rtl="0" eaLnBrk="1" fontAlgn="auto" latinLnBrk="0" hangingPunct="1">
              <a:lnSpc>
                <a:spcPct val="100000"/>
              </a:lnSpc>
              <a:spcBef>
                <a:spcPts val="0"/>
              </a:spcBef>
              <a:spcAft>
                <a:spcPts val="0"/>
              </a:spcAft>
              <a:buClrTx/>
              <a:buSzTx/>
              <a:buFontTx/>
              <a:buNone/>
              <a:tabLst/>
              <a:defRPr/>
            </a:pPr>
            <a:fld id="{4ABDCABE-3F10-B64C-92F1-862014417034}" type="slidenum">
              <a:rPr kumimoji="0" lang="en-US" sz="900" b="0" i="0" u="none" strike="noStrike" kern="1200" cap="none" spc="0" normalizeH="0" baseline="0" noProof="0" smtClean="0">
                <a:ln>
                  <a:noFill/>
                </a:ln>
                <a:solidFill>
                  <a:schemeClr val="tx1"/>
                </a:solidFill>
                <a:effectLst/>
                <a:uLnTx/>
                <a:uFillTx/>
                <a:latin typeface="+mn-lt"/>
                <a:ea typeface="+mn-ea"/>
                <a:cs typeface="Arial" panose="020B0604020202020204" pitchFamily="34" charset="0"/>
              </a:rPr>
              <a:pPr marL="0" marR="0" lvl="0" indent="0" algn="r" defTabSz="610744" rtl="0" eaLnBrk="1" fontAlgn="auto" latinLnBrk="0" hangingPunct="1">
                <a:lnSpc>
                  <a:spcPct val="100000"/>
                </a:lnSpc>
                <a:spcBef>
                  <a:spcPts val="0"/>
                </a:spcBef>
                <a:spcAft>
                  <a:spcPts val="0"/>
                </a:spcAft>
                <a:buClrTx/>
                <a:buSzTx/>
                <a:buFontTx/>
                <a:buNone/>
                <a:tabLst/>
                <a:defRPr/>
              </a:pPr>
              <a:t>‹N°›</a:t>
            </a:fld>
            <a:endParaRPr kumimoji="0" lang="en-US" sz="900" b="0" i="0" u="none" strike="noStrike" kern="1200" cap="none" spc="0" normalizeH="0" baseline="0" noProof="0" dirty="0">
              <a:ln>
                <a:noFill/>
              </a:ln>
              <a:solidFill>
                <a:schemeClr val="tx1"/>
              </a:solidFill>
              <a:effectLst/>
              <a:uLnTx/>
              <a:uFillTx/>
              <a:latin typeface="+mn-lt"/>
              <a:ea typeface="+mn-ea"/>
              <a:cs typeface="Arial" panose="020B0604020202020204" pitchFamily="34" charset="0"/>
            </a:endParaRPr>
          </a:p>
        </p:txBody>
      </p:sp>
      <p:sp>
        <p:nvSpPr>
          <p:cNvPr id="20" name="2. Slide Title">
            <a:extLst>
              <a:ext uri="{FF2B5EF4-FFF2-40B4-BE49-F238E27FC236}">
                <a16:creationId xmlns:a16="http://schemas.microsoft.com/office/drawing/2014/main" id="{80B9914A-DB55-4BC1-945B-6BCB69651471}"/>
              </a:ext>
            </a:extLst>
          </p:cNvPr>
          <p:cNvSpPr>
            <a:spLocks noGrp="1"/>
          </p:cNvSpPr>
          <p:nvPr>
            <p:ph type="title"/>
            <p:custDataLst>
              <p:tags r:id="rId6"/>
            </p:custDataLst>
          </p:nvPr>
        </p:nvSpPr>
        <p:spPr>
          <a:xfrm>
            <a:off x="1511560" y="198166"/>
            <a:ext cx="6966216" cy="384721"/>
          </a:xfrm>
        </p:spPr>
        <p:txBody>
          <a:bodyPr vert="horz" wrap="square">
            <a:spAutoFit/>
          </a:bodyPr>
          <a:lstStyle>
            <a:lvl1pPr>
              <a:defRPr>
                <a:solidFill>
                  <a:schemeClr val="bg2"/>
                </a:solidFill>
              </a:defRPr>
            </a:lvl1pPr>
          </a:lstStyle>
          <a:p>
            <a:r>
              <a:rPr lang="en-US" dirty="0"/>
              <a:t>Click to edit Master title style</a:t>
            </a:r>
          </a:p>
        </p:txBody>
      </p:sp>
      <p:sp>
        <p:nvSpPr>
          <p:cNvPr id="21" name="3. Subtitle">
            <a:extLst>
              <a:ext uri="{FF2B5EF4-FFF2-40B4-BE49-F238E27FC236}">
                <a16:creationId xmlns:a16="http://schemas.microsoft.com/office/drawing/2014/main" id="{DFAFB1F1-9351-4B71-8B28-70BD6B35E3B1}"/>
              </a:ext>
            </a:extLst>
          </p:cNvPr>
          <p:cNvSpPr>
            <a:spLocks noGrp="1"/>
          </p:cNvSpPr>
          <p:nvPr>
            <p:ph type="subTitle" idx="1"/>
            <p:custDataLst>
              <p:tags r:id="rId7"/>
            </p:custDataLst>
          </p:nvPr>
        </p:nvSpPr>
        <p:spPr>
          <a:xfrm>
            <a:off x="1511560" y="597295"/>
            <a:ext cx="6966216" cy="276999"/>
          </a:xfrm>
          <a:prstGeom prst="rect">
            <a:avLst/>
          </a:prstGeom>
        </p:spPr>
        <p:txBody>
          <a:bodyPr wrap="square">
            <a:spAutoFit/>
          </a:bodyPr>
          <a:lstStyle>
            <a:lvl1pPr marL="0" indent="0" algn="l">
              <a:buNone/>
              <a:defRPr sz="1800" b="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9" name="5. Source" hidden="1">
            <a:extLst>
              <a:ext uri="{FF2B5EF4-FFF2-40B4-BE49-F238E27FC236}">
                <a16:creationId xmlns:a16="http://schemas.microsoft.com/office/drawing/2014/main" id="{4F4B7457-0497-46CF-9E9B-69EB8E74CC15}"/>
              </a:ext>
            </a:extLst>
          </p:cNvPr>
          <p:cNvSpPr txBox="1"/>
          <p:nvPr userDrawn="1">
            <p:custDataLst>
              <p:tags r:id="rId8"/>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marL="0" marR="0" lvl="0" indent="0" algn="l" defTabSz="914400" rtl="0" eaLnBrk="1" fontAlgn="auto" latinLnBrk="0" hangingPunct="1">
              <a:lnSpc>
                <a:spcPct val="100000"/>
              </a:lnSpc>
              <a:spcBef>
                <a:spcPts val="300"/>
              </a:spcBef>
              <a:spcAft>
                <a:spcPts val="300"/>
              </a:spcAft>
              <a:buClrTx/>
              <a:buSzTx/>
              <a:buFont typeface="Segoe UI" panose="020B0502040204020203" pitchFamily="34" charset="0"/>
              <a:buChar char="​"/>
              <a:tabLst/>
              <a:defRPr/>
            </a:pPr>
            <a:r>
              <a:rPr kumimoji="0" lang="en-US" sz="800" b="0" i="0" u="none" strike="noStrike" kern="1200" cap="none" spc="0" normalizeH="0" baseline="0" noProof="0" dirty="0">
                <a:ln>
                  <a:noFill/>
                </a:ln>
                <a:solidFill>
                  <a:schemeClr val="bg2"/>
                </a:solidFill>
                <a:effectLst/>
                <a:uLnTx/>
                <a:uFillTx/>
                <a:latin typeface="+mn-lt"/>
                <a:ea typeface="+mn-ea"/>
                <a:cs typeface="Arial" panose="020B0604020202020204" pitchFamily="34" charset="0"/>
              </a:rPr>
              <a:t>Source: …</a:t>
            </a:r>
          </a:p>
        </p:txBody>
      </p:sp>
      <p:sp>
        <p:nvSpPr>
          <p:cNvPr id="10" name="1. On-page tracker">
            <a:extLst>
              <a:ext uri="{FF2B5EF4-FFF2-40B4-BE49-F238E27FC236}">
                <a16:creationId xmlns:a16="http://schemas.microsoft.com/office/drawing/2014/main" id="{9768EECA-1A03-46B2-B9BB-3C455A3710A4}"/>
              </a:ext>
            </a:extLst>
          </p:cNvPr>
          <p:cNvSpPr>
            <a:spLocks noGrp="1"/>
          </p:cNvSpPr>
          <p:nvPr>
            <p:ph type="body" sz="quarter" idx="10" hasCustomPrompt="1"/>
            <p:custDataLst>
              <p:tags r:id="rId9"/>
            </p:custDataLst>
          </p:nvPr>
        </p:nvSpPr>
        <p:spPr>
          <a:xfrm>
            <a:off x="1511560" y="41597"/>
            <a:ext cx="3843338" cy="123111"/>
          </a:xfrm>
          <a:prstGeom prst="rect">
            <a:avLst/>
          </a:prstGeom>
          <a:ln w="6350">
            <a:noFill/>
            <a:miter lim="800000"/>
          </a:ln>
        </p:spPr>
        <p:txBody>
          <a:bodyPr vert="horz" wrap="square" lIns="0" tIns="0" rIns="0" bIns="0" rtlCol="0">
            <a:spAutoFit/>
          </a:bodyPr>
          <a:lstStyle>
            <a:lvl1pPr>
              <a:defRPr lang="en-US" sz="800" b="0" dirty="0">
                <a:solidFill>
                  <a:schemeClr val="bg2"/>
                </a:solidFill>
                <a:cs typeface="+mn-cs"/>
              </a:defRPr>
            </a:lvl1pPr>
          </a:lstStyle>
          <a:p>
            <a:pPr lvl="0">
              <a:buNone/>
            </a:pPr>
            <a:r>
              <a:rPr lang="en-US" dirty="0"/>
              <a:t>Add tracker</a:t>
            </a:r>
          </a:p>
        </p:txBody>
      </p:sp>
      <p:sp>
        <p:nvSpPr>
          <p:cNvPr id="11" name="Espace réservé de la date 3">
            <a:extLst>
              <a:ext uri="{FF2B5EF4-FFF2-40B4-BE49-F238E27FC236}">
                <a16:creationId xmlns:a16="http://schemas.microsoft.com/office/drawing/2014/main" id="{1CBB082E-6093-4935-AD2D-7E1DDFED3350}"/>
              </a:ext>
            </a:extLst>
          </p:cNvPr>
          <p:cNvSpPr>
            <a:spLocks noGrp="1"/>
          </p:cNvSpPr>
          <p:nvPr>
            <p:ph type="dt" sz="half" idx="2"/>
          </p:nvPr>
        </p:nvSpPr>
        <p:spPr bwMode="gray">
          <a:xfrm>
            <a:off x="554736" y="6694959"/>
            <a:ext cx="1210435" cy="115416"/>
          </a:xfrm>
          <a:prstGeom prst="rect">
            <a:avLst/>
          </a:prstGeom>
        </p:spPr>
        <p:txBody>
          <a:bodyPr vert="horz" lIns="0" tIns="0" rIns="0" bIns="0" rtlCol="0" anchor="ctr" anchorCtr="0">
            <a:spAutoFit/>
          </a:bodyPr>
          <a:lstStyle>
            <a:lvl1pPr algn="l">
              <a:defRPr sz="750" b="1">
                <a:solidFill>
                  <a:schemeClr val="bg2"/>
                </a:solidFill>
              </a:defRPr>
            </a:lvl1pPr>
          </a:lstStyle>
          <a:p>
            <a:fld id="{AAB64353-721F-4402-B20A-F477A61C80AD}" type="datetime1">
              <a:rPr lang="fr-FR" cap="all" smtClean="0"/>
              <a:t>01/02/2021</a:t>
            </a:fld>
            <a:endParaRPr lang="fr-FR" cap="all" dirty="0"/>
          </a:p>
        </p:txBody>
      </p:sp>
      <p:pic>
        <p:nvPicPr>
          <p:cNvPr id="104" name="Image 5">
            <a:extLst>
              <a:ext uri="{FF2B5EF4-FFF2-40B4-BE49-F238E27FC236}">
                <a16:creationId xmlns:a16="http://schemas.microsoft.com/office/drawing/2014/main" id="{E66452B4-83B7-4BDC-ACBB-933BE99A421C}"/>
              </a:ext>
            </a:extLst>
          </p:cNvPr>
          <p:cNvPicPr>
            <a:picLocks noChangeAspect="1"/>
          </p:cNvPicPr>
          <p:nvPr userDrawn="1"/>
        </p:nvPicPr>
        <p:blipFill rotWithShape="1">
          <a:blip r:embed="rId13"/>
          <a:srcRect l="8428"/>
          <a:stretch/>
        </p:blipFill>
        <p:spPr>
          <a:xfrm>
            <a:off x="553972" y="84777"/>
            <a:ext cx="854905" cy="726675"/>
          </a:xfrm>
          <a:prstGeom prst="rect">
            <a:avLst/>
          </a:prstGeom>
        </p:spPr>
      </p:pic>
      <p:cxnSp>
        <p:nvCxnSpPr>
          <p:cNvPr id="105" name="Connecteur droit 13">
            <a:extLst>
              <a:ext uri="{FF2B5EF4-FFF2-40B4-BE49-F238E27FC236}">
                <a16:creationId xmlns:a16="http://schemas.microsoft.com/office/drawing/2014/main" id="{C75FFABA-3BA1-49C7-ADF2-889206B05779}"/>
              </a:ext>
            </a:extLst>
          </p:cNvPr>
          <p:cNvCxnSpPr>
            <a:cxnSpLocks/>
          </p:cNvCxnSpPr>
          <p:nvPr userDrawn="1"/>
        </p:nvCxnSpPr>
        <p:spPr>
          <a:xfrm>
            <a:off x="554735" y="1086644"/>
            <a:ext cx="7923041"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6" name="Connecteur droit 13">
            <a:extLst>
              <a:ext uri="{FF2B5EF4-FFF2-40B4-BE49-F238E27FC236}">
                <a16:creationId xmlns:a16="http://schemas.microsoft.com/office/drawing/2014/main" id="{C7D82A27-6A0E-4204-87CD-273BFA4778EE}"/>
              </a:ext>
            </a:extLst>
          </p:cNvPr>
          <p:cNvCxnSpPr>
            <a:cxnSpLocks/>
          </p:cNvCxnSpPr>
          <p:nvPr userDrawn="1"/>
        </p:nvCxnSpPr>
        <p:spPr>
          <a:xfrm>
            <a:off x="9125150" y="1086644"/>
            <a:ext cx="2512114"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91182333"/>
      </p:ext>
    </p:extLst>
  </p:cSld>
  <p:clrMapOvr>
    <a:masterClrMapping/>
  </p:clrMapOvr>
  <p:extLst>
    <p:ext uri="{DCECCB84-F9BA-43D5-87BE-67443E8EF086}">
      <p15:sldGuideLst xmlns:p15="http://schemas.microsoft.com/office/powerpoint/2012/main"/>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Contrast 3-line">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D937BF69-DBBB-44FA-AA65-8999BD8B4E5F}"/>
              </a:ext>
            </a:extLst>
          </p:cNvPr>
          <p:cNvGraphicFramePr>
            <a:graphicFrameLocks noChangeAspect="1"/>
          </p:cNvGraphicFramePr>
          <p:nvPr userDrawn="1">
            <p:custDataLst>
              <p:tags r:id="rId2"/>
            </p:custDataLst>
            <p:extLst>
              <p:ext uri="{D42A27DB-BD31-4B8C-83A1-F6EECF244321}">
                <p14:modId xmlns:p14="http://schemas.microsoft.com/office/powerpoint/2010/main" val="423347738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11419" name="think-cell Slide" r:id="rId10" imgW="592" imgH="591" progId="TCLayout.ActiveDocument.1">
                  <p:embed/>
                </p:oleObj>
              </mc:Choice>
              <mc:Fallback>
                <p:oleObj name="think-cell Slide" r:id="rId10" imgW="592" imgH="591" progId="TCLayout.ActiveDocument.1">
                  <p:embed/>
                  <p:pic>
                    <p:nvPicPr>
                      <p:cNvPr id="3" name="Object 2" hidden="1">
                        <a:extLst>
                          <a:ext uri="{FF2B5EF4-FFF2-40B4-BE49-F238E27FC236}">
                            <a16:creationId xmlns:a16="http://schemas.microsoft.com/office/drawing/2014/main" id="{D937BF69-DBBB-44FA-AA65-8999BD8B4E5F}"/>
                          </a:ext>
                        </a:extLst>
                      </p:cNvPr>
                      <p:cNvPicPr/>
                      <p:nvPr/>
                    </p:nvPicPr>
                    <p:blipFill>
                      <a:blip r:embed="rId11"/>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0440E0BC-D285-4CB0-BC8F-8E2C57BF2A20}"/>
              </a:ext>
            </a:extLst>
          </p:cNvPr>
          <p:cNvSpPr/>
          <p:nvPr userDrawn="1">
            <p:custDataLst>
              <p:tags r:id="rId3"/>
            </p:custDataLst>
          </p:nvPr>
        </p:nvSpPr>
        <p:spPr>
          <a:xfrm>
            <a:off x="0" y="0"/>
            <a:ext cx="158750" cy="158750"/>
          </a:xfrm>
          <a:prstGeom prst="rect">
            <a:avLst/>
          </a:prstGeom>
          <a:solidFill>
            <a:schemeClr val="tx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2500" b="1" i="0" baseline="0" dirty="0" err="1">
              <a:solidFill>
                <a:schemeClr val="bg1"/>
              </a:solidFill>
              <a:latin typeface="Arial" panose="020B0604020202020204" pitchFamily="34" charset="0"/>
              <a:ea typeface="+mj-ea"/>
              <a:cs typeface="+mj-cs"/>
              <a:sym typeface="Arial" panose="020B0604020202020204" pitchFamily="34" charset="0"/>
            </a:endParaRPr>
          </a:p>
        </p:txBody>
      </p:sp>
      <p:sp>
        <p:nvSpPr>
          <p:cNvPr id="15" name="Slide Number">
            <a:extLst>
              <a:ext uri="{FF2B5EF4-FFF2-40B4-BE49-F238E27FC236}">
                <a16:creationId xmlns:a16="http://schemas.microsoft.com/office/drawing/2014/main" id="{0AA537C7-2883-43C1-848C-3A4E9645077F}"/>
              </a:ext>
            </a:extLst>
          </p:cNvPr>
          <p:cNvSpPr>
            <a:spLocks noChangeArrowheads="1"/>
          </p:cNvSpPr>
          <p:nvPr userDrawn="1">
            <p:custDataLst>
              <p:tags r:id="rId4"/>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smtClean="0">
                <a:solidFill>
                  <a:schemeClr val="tx1"/>
                </a:solidFill>
                <a:latin typeface="+mn-lt"/>
                <a:ea typeface="+mn-ea"/>
                <a:cs typeface="Arial" panose="020B0604020202020204" pitchFamily="34" charset="0"/>
              </a:rPr>
              <a:pPr algn="r" defTabSz="610744" fontAlgn="auto">
                <a:spcBef>
                  <a:spcPts val="0"/>
                </a:spcBef>
                <a:spcAft>
                  <a:spcPts val="0"/>
                </a:spcAft>
                <a:defRPr/>
              </a:pPr>
              <a:t>‹N°›</a:t>
            </a:fld>
            <a:endParaRPr lang="en-US" sz="900" dirty="0">
              <a:solidFill>
                <a:schemeClr val="tx1"/>
              </a:solidFill>
              <a:latin typeface="+mn-lt"/>
              <a:ea typeface="+mn-ea"/>
              <a:cs typeface="Arial" panose="020B0604020202020204" pitchFamily="34" charset="0"/>
            </a:endParaRPr>
          </a:p>
        </p:txBody>
      </p:sp>
      <p:sp>
        <p:nvSpPr>
          <p:cNvPr id="4" name="2. Slide Title">
            <a:extLst>
              <a:ext uri="{FF2B5EF4-FFF2-40B4-BE49-F238E27FC236}">
                <a16:creationId xmlns:a16="http://schemas.microsoft.com/office/drawing/2014/main" id="{6C3D89FC-A4B9-4683-B64F-B0644150274F}"/>
              </a:ext>
            </a:extLst>
          </p:cNvPr>
          <p:cNvSpPr>
            <a:spLocks noGrp="1"/>
          </p:cNvSpPr>
          <p:nvPr>
            <p:ph type="title"/>
            <p:custDataLst>
              <p:tags r:id="rId5"/>
            </p:custDataLst>
          </p:nvPr>
        </p:nvSpPr>
        <p:spPr>
          <a:xfrm>
            <a:off x="1511560" y="198166"/>
            <a:ext cx="10126466" cy="384721"/>
          </a:xfrm>
        </p:spPr>
        <p:txBody>
          <a:bodyPr vert="horz" wrap="square">
            <a:spAutoFit/>
          </a:bodyPr>
          <a:lstStyle>
            <a:lvl1pPr>
              <a:defRPr/>
            </a:lvl1pPr>
          </a:lstStyle>
          <a:p>
            <a:r>
              <a:rPr lang="en-US" dirty="0"/>
              <a:t>Click to edit Master title style</a:t>
            </a:r>
          </a:p>
        </p:txBody>
      </p:sp>
      <p:sp>
        <p:nvSpPr>
          <p:cNvPr id="10" name="5. Source" hidden="1">
            <a:extLst>
              <a:ext uri="{FF2B5EF4-FFF2-40B4-BE49-F238E27FC236}">
                <a16:creationId xmlns:a16="http://schemas.microsoft.com/office/drawing/2014/main" id="{67B1A162-B59D-4B89-B39B-FBDD9E751175}"/>
              </a:ext>
            </a:extLst>
          </p:cNvPr>
          <p:cNvSpPr txBox="1"/>
          <p:nvPr userDrawn="1">
            <p:custDataLst>
              <p:tags r:id="rId6"/>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dirty="0"/>
              <a:t>Source: …</a:t>
            </a:r>
          </a:p>
        </p:txBody>
      </p:sp>
      <p:sp>
        <p:nvSpPr>
          <p:cNvPr id="8" name="1. On-page tracker">
            <a:extLst>
              <a:ext uri="{FF2B5EF4-FFF2-40B4-BE49-F238E27FC236}">
                <a16:creationId xmlns:a16="http://schemas.microsoft.com/office/drawing/2014/main" id="{B5C5F547-1B1B-411D-99AF-7DE767A71F19}"/>
              </a:ext>
            </a:extLst>
          </p:cNvPr>
          <p:cNvSpPr>
            <a:spLocks noGrp="1"/>
          </p:cNvSpPr>
          <p:nvPr>
            <p:ph type="body" sz="quarter" idx="10" hasCustomPrompt="1"/>
            <p:custDataLst>
              <p:tags r:id="rId7"/>
            </p:custDataLst>
          </p:nvPr>
        </p:nvSpPr>
        <p:spPr>
          <a:xfrm>
            <a:off x="1511560" y="41597"/>
            <a:ext cx="3843338" cy="123111"/>
          </a:xfrm>
          <a:prstGeom prst="rect">
            <a:avLst/>
          </a:prstGeom>
          <a:ln w="6350">
            <a:noFill/>
            <a:miter lim="800000"/>
          </a:ln>
        </p:spPr>
        <p:txBody>
          <a:bodyPr vert="horz" wrap="square" lIns="0" tIns="0" rIns="0" bIns="0" rtlCol="0">
            <a:spAutoFit/>
          </a:bodyPr>
          <a:lstStyle>
            <a:lvl1pPr>
              <a:defRPr lang="en-US" sz="800" b="0" dirty="0">
                <a:cs typeface="+mn-cs"/>
              </a:defRPr>
            </a:lvl1pPr>
          </a:lstStyle>
          <a:p>
            <a:pPr lvl="0">
              <a:buNone/>
            </a:pPr>
            <a:r>
              <a:rPr lang="en-US" dirty="0"/>
              <a:t>Add tracker</a:t>
            </a:r>
          </a:p>
        </p:txBody>
      </p:sp>
      <p:sp>
        <p:nvSpPr>
          <p:cNvPr id="9" name="Espace réservé de la date 3">
            <a:extLst>
              <a:ext uri="{FF2B5EF4-FFF2-40B4-BE49-F238E27FC236}">
                <a16:creationId xmlns:a16="http://schemas.microsoft.com/office/drawing/2014/main" id="{2535A951-01B5-4FAB-91EF-4935B002D855}"/>
              </a:ext>
            </a:extLst>
          </p:cNvPr>
          <p:cNvSpPr>
            <a:spLocks noGrp="1"/>
          </p:cNvSpPr>
          <p:nvPr>
            <p:ph type="dt" sz="half" idx="2"/>
          </p:nvPr>
        </p:nvSpPr>
        <p:spPr bwMode="gray">
          <a:xfrm>
            <a:off x="554736" y="6694959"/>
            <a:ext cx="1210435" cy="115416"/>
          </a:xfrm>
          <a:prstGeom prst="rect">
            <a:avLst/>
          </a:prstGeom>
        </p:spPr>
        <p:txBody>
          <a:bodyPr vert="horz" lIns="0" tIns="0" rIns="0" bIns="0" rtlCol="0" anchor="ctr" anchorCtr="0">
            <a:spAutoFit/>
          </a:bodyPr>
          <a:lstStyle>
            <a:lvl1pPr algn="l">
              <a:defRPr sz="750" b="1">
                <a:solidFill>
                  <a:schemeClr val="tx1"/>
                </a:solidFill>
              </a:defRPr>
            </a:lvl1pPr>
          </a:lstStyle>
          <a:p>
            <a:fld id="{F7EE0E30-0BBF-4DC4-9AB2-54928F12106A}" type="datetime1">
              <a:rPr lang="fr-FR" cap="all" smtClean="0"/>
              <a:t>01/02/2021</a:t>
            </a:fld>
            <a:endParaRPr lang="fr-FR" cap="all" dirty="0"/>
          </a:p>
        </p:txBody>
      </p:sp>
      <p:cxnSp>
        <p:nvCxnSpPr>
          <p:cNvPr id="12" name="BottomLine">
            <a:extLst>
              <a:ext uri="{FF2B5EF4-FFF2-40B4-BE49-F238E27FC236}">
                <a16:creationId xmlns:a16="http://schemas.microsoft.com/office/drawing/2014/main" id="{68C74BE9-C5A7-4A08-9EC9-7026C4834A50}"/>
              </a:ext>
            </a:extLst>
          </p:cNvPr>
          <p:cNvCxnSpPr/>
          <p:nvPr userDrawn="1">
            <p:custDataLst>
              <p:tags r:id="rId8"/>
            </p:custDataLst>
          </p:nvPr>
        </p:nvCxnSpPr>
        <p:spPr>
          <a:xfrm>
            <a:off x="554736" y="6453769"/>
            <a:ext cx="11082528" cy="0"/>
          </a:xfrm>
          <a:prstGeom prst="line">
            <a:avLst/>
          </a:prstGeom>
          <a:ln w="635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13" name="Connecteur droit 13">
            <a:extLst>
              <a:ext uri="{FF2B5EF4-FFF2-40B4-BE49-F238E27FC236}">
                <a16:creationId xmlns:a16="http://schemas.microsoft.com/office/drawing/2014/main" id="{3FF033A7-411C-47D8-8179-B0453A3133D2}"/>
              </a:ext>
            </a:extLst>
          </p:cNvPr>
          <p:cNvCxnSpPr>
            <a:cxnSpLocks/>
          </p:cNvCxnSpPr>
          <p:nvPr userDrawn="1"/>
        </p:nvCxnSpPr>
        <p:spPr>
          <a:xfrm>
            <a:off x="553972" y="1086644"/>
            <a:ext cx="11083292"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4" name="Group 13">
            <a:extLst>
              <a:ext uri="{FF2B5EF4-FFF2-40B4-BE49-F238E27FC236}">
                <a16:creationId xmlns:a16="http://schemas.microsoft.com/office/drawing/2014/main" id="{2E4E9256-70F5-4595-9483-383A9E0B2680}"/>
              </a:ext>
            </a:extLst>
          </p:cNvPr>
          <p:cNvGrpSpPr/>
          <p:nvPr userDrawn="1"/>
        </p:nvGrpSpPr>
        <p:grpSpPr>
          <a:xfrm>
            <a:off x="470535" y="75597"/>
            <a:ext cx="939166" cy="760713"/>
            <a:chOff x="470535" y="197517"/>
            <a:chExt cx="939166" cy="760713"/>
          </a:xfrm>
        </p:grpSpPr>
        <p:pic>
          <p:nvPicPr>
            <p:cNvPr id="16" name="Picture 15">
              <a:extLst>
                <a:ext uri="{FF2B5EF4-FFF2-40B4-BE49-F238E27FC236}">
                  <a16:creationId xmlns:a16="http://schemas.microsoft.com/office/drawing/2014/main" id="{5BB1940C-0201-4D48-987B-859FE915CB16}"/>
                </a:ext>
              </a:extLst>
            </p:cNvPr>
            <p:cNvPicPr>
              <a:picLocks/>
            </p:cNvPicPr>
            <p:nvPr userDrawn="1"/>
          </p:nvPicPr>
          <p:blipFill>
            <a:blip r:embed="rId12">
              <a:extLst>
                <a:ext uri="{BEBA8EAE-BF5A-486C-A8C5-ECC9F3942E4B}">
                  <a14:imgProps xmlns:a14="http://schemas.microsoft.com/office/drawing/2010/main">
                    <a14:imgLayer r:embed="rId13">
                      <a14:imgEffect>
                        <a14:brightnessContrast bright="100000"/>
                      </a14:imgEffect>
                    </a14:imgLayer>
                  </a14:imgProps>
                </a:ext>
              </a:extLst>
            </a:blip>
            <a:stretch>
              <a:fillRect/>
            </a:stretch>
          </p:blipFill>
          <p:spPr>
            <a:xfrm>
              <a:off x="470535" y="197517"/>
              <a:ext cx="939166" cy="760713"/>
            </a:xfrm>
            <a:prstGeom prst="rect">
              <a:avLst/>
            </a:prstGeom>
          </p:spPr>
        </p:pic>
        <p:pic>
          <p:nvPicPr>
            <p:cNvPr id="17" name="Image 8">
              <a:extLst>
                <a:ext uri="{FF2B5EF4-FFF2-40B4-BE49-F238E27FC236}">
                  <a16:creationId xmlns:a16="http://schemas.microsoft.com/office/drawing/2014/main" id="{456A3FD5-5F9B-4861-A12E-57A450B39C96}"/>
                </a:ext>
              </a:extLst>
            </p:cNvPr>
            <p:cNvPicPr>
              <a:picLocks noChangeAspect="1"/>
            </p:cNvPicPr>
            <p:nvPr userDrawn="1"/>
          </p:nvPicPr>
          <p:blipFill rotWithShape="1">
            <a:blip r:embed="rId14">
              <a:extLst>
                <a:ext uri="{28A0092B-C50C-407E-A947-70E740481C1C}">
                  <a14:useLocalDpi xmlns:a14="http://schemas.microsoft.com/office/drawing/2010/main" val="0"/>
                </a:ext>
              </a:extLst>
            </a:blip>
            <a:srcRect/>
            <a:stretch/>
          </p:blipFill>
          <p:spPr bwMode="ltGray">
            <a:xfrm>
              <a:off x="549522" y="287655"/>
              <a:ext cx="233434" cy="83820"/>
            </a:xfrm>
            <a:prstGeom prst="rect">
              <a:avLst/>
            </a:prstGeom>
            <a:ln w="3175">
              <a:solidFill>
                <a:schemeClr val="tx1"/>
              </a:solidFill>
            </a:ln>
          </p:spPr>
        </p:pic>
      </p:grpSp>
    </p:spTree>
    <p:extLst>
      <p:ext uri="{BB962C8B-B14F-4D97-AF65-F5344CB8AC3E}">
        <p14:creationId xmlns:p14="http://schemas.microsoft.com/office/powerpoint/2010/main" val="73216347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Contrast Custom">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7CD2BF5E-92A7-41C4-93AE-C72274D09CB7}"/>
              </a:ext>
            </a:extLst>
          </p:cNvPr>
          <p:cNvGraphicFramePr>
            <a:graphicFrameLocks noChangeAspect="1"/>
          </p:cNvGraphicFramePr>
          <p:nvPr userDrawn="1">
            <p:custDataLst>
              <p:tags r:id="rId2"/>
            </p:custDataLst>
            <p:extLst>
              <p:ext uri="{D42A27DB-BD31-4B8C-83A1-F6EECF244321}">
                <p14:modId xmlns:p14="http://schemas.microsoft.com/office/powerpoint/2010/main" val="184949984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37397" name="think-cell Slide" r:id="rId7" imgW="592" imgH="591" progId="TCLayout.ActiveDocument.1">
                  <p:embed/>
                </p:oleObj>
              </mc:Choice>
              <mc:Fallback>
                <p:oleObj name="think-cell Slide" r:id="rId7" imgW="592" imgH="591" progId="TCLayout.ActiveDocument.1">
                  <p:embed/>
                  <p:pic>
                    <p:nvPicPr>
                      <p:cNvPr id="0" name=""/>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5" name="Slide Number">
            <a:extLst>
              <a:ext uri="{FF2B5EF4-FFF2-40B4-BE49-F238E27FC236}">
                <a16:creationId xmlns:a16="http://schemas.microsoft.com/office/drawing/2014/main" id="{4833D5AF-2A75-4978-AA54-00BA594BBA72}"/>
              </a:ext>
            </a:extLst>
          </p:cNvPr>
          <p:cNvSpPr>
            <a:spLocks noChangeArrowheads="1"/>
          </p:cNvSpPr>
          <p:nvPr userDrawn="1">
            <p:custDataLst>
              <p:tags r:id="rId3"/>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smtClean="0">
                <a:solidFill>
                  <a:schemeClr val="tx1"/>
                </a:solidFill>
                <a:latin typeface="+mn-lt"/>
                <a:ea typeface="+mn-ea"/>
                <a:cs typeface="Arial" panose="020B0604020202020204" pitchFamily="34" charset="0"/>
              </a:rPr>
              <a:pPr algn="r" defTabSz="610744" fontAlgn="auto">
                <a:spcBef>
                  <a:spcPts val="0"/>
                </a:spcBef>
                <a:spcAft>
                  <a:spcPts val="0"/>
                </a:spcAft>
                <a:defRPr/>
              </a:pPr>
              <a:t>‹N°›</a:t>
            </a:fld>
            <a:endParaRPr lang="en-US" sz="900" dirty="0">
              <a:solidFill>
                <a:schemeClr val="tx1"/>
              </a:solidFill>
              <a:latin typeface="+mn-lt"/>
              <a:ea typeface="+mn-ea"/>
              <a:cs typeface="Arial" panose="020B0604020202020204" pitchFamily="34" charset="0"/>
            </a:endParaRPr>
          </a:p>
        </p:txBody>
      </p:sp>
      <p:sp>
        <p:nvSpPr>
          <p:cNvPr id="6" name="5. Source" hidden="1">
            <a:extLst>
              <a:ext uri="{FF2B5EF4-FFF2-40B4-BE49-F238E27FC236}">
                <a16:creationId xmlns:a16="http://schemas.microsoft.com/office/drawing/2014/main" id="{48684DB6-320C-4E95-A29C-791B412C8164}"/>
              </a:ext>
            </a:extLst>
          </p:cNvPr>
          <p:cNvSpPr txBox="1"/>
          <p:nvPr userDrawn="1">
            <p:custDataLst>
              <p:tags r:id="rId4"/>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dirty="0"/>
              <a:t>Source: …</a:t>
            </a:r>
          </a:p>
        </p:txBody>
      </p:sp>
      <p:sp>
        <p:nvSpPr>
          <p:cNvPr id="7" name="1. On-page tracker">
            <a:extLst>
              <a:ext uri="{FF2B5EF4-FFF2-40B4-BE49-F238E27FC236}">
                <a16:creationId xmlns:a16="http://schemas.microsoft.com/office/drawing/2014/main" id="{E9E206AB-587F-4AC2-9EF7-AA339899F4BB}"/>
              </a:ext>
            </a:extLst>
          </p:cNvPr>
          <p:cNvSpPr>
            <a:spLocks noGrp="1"/>
          </p:cNvSpPr>
          <p:nvPr>
            <p:ph type="body" sz="quarter" idx="10" hasCustomPrompt="1"/>
            <p:custDataLst>
              <p:tags r:id="rId5"/>
            </p:custDataLst>
          </p:nvPr>
        </p:nvSpPr>
        <p:spPr>
          <a:xfrm>
            <a:off x="1511560" y="41597"/>
            <a:ext cx="3843338" cy="123111"/>
          </a:xfrm>
          <a:prstGeom prst="rect">
            <a:avLst/>
          </a:prstGeom>
          <a:ln w="6350">
            <a:noFill/>
            <a:miter lim="800000"/>
          </a:ln>
        </p:spPr>
        <p:txBody>
          <a:bodyPr vert="horz" wrap="square" lIns="0" tIns="0" rIns="0" bIns="0" rtlCol="0">
            <a:spAutoFit/>
          </a:bodyPr>
          <a:lstStyle>
            <a:lvl1pPr>
              <a:defRPr lang="en-US" sz="800" b="0" dirty="0">
                <a:cs typeface="+mn-cs"/>
              </a:defRPr>
            </a:lvl1pPr>
          </a:lstStyle>
          <a:p>
            <a:pPr lvl="0">
              <a:buNone/>
            </a:pPr>
            <a:r>
              <a:rPr lang="en-US" dirty="0"/>
              <a:t>Add tracker</a:t>
            </a:r>
          </a:p>
        </p:txBody>
      </p:sp>
      <p:sp>
        <p:nvSpPr>
          <p:cNvPr id="8" name="Espace réservé de la date 3">
            <a:extLst>
              <a:ext uri="{FF2B5EF4-FFF2-40B4-BE49-F238E27FC236}">
                <a16:creationId xmlns:a16="http://schemas.microsoft.com/office/drawing/2014/main" id="{28C70E85-EBCC-4FA7-B18C-7829C44A2EEC}"/>
              </a:ext>
            </a:extLst>
          </p:cNvPr>
          <p:cNvSpPr>
            <a:spLocks noGrp="1"/>
          </p:cNvSpPr>
          <p:nvPr>
            <p:ph type="dt" sz="half" idx="2"/>
          </p:nvPr>
        </p:nvSpPr>
        <p:spPr bwMode="gray">
          <a:xfrm>
            <a:off x="554736" y="6694959"/>
            <a:ext cx="1210435" cy="115416"/>
          </a:xfrm>
          <a:prstGeom prst="rect">
            <a:avLst/>
          </a:prstGeom>
        </p:spPr>
        <p:txBody>
          <a:bodyPr vert="horz" lIns="0" tIns="0" rIns="0" bIns="0" rtlCol="0" anchor="ctr" anchorCtr="0">
            <a:spAutoFit/>
          </a:bodyPr>
          <a:lstStyle>
            <a:lvl1pPr algn="l">
              <a:defRPr sz="750" b="1">
                <a:solidFill>
                  <a:schemeClr val="tx1"/>
                </a:solidFill>
              </a:defRPr>
            </a:lvl1pPr>
          </a:lstStyle>
          <a:p>
            <a:fld id="{ADAF07CA-87C2-44CE-BB2B-2189DAE7D1E1}" type="datetime1">
              <a:rPr lang="fr-FR" cap="all" smtClean="0"/>
              <a:t>01/02/2021</a:t>
            </a:fld>
            <a:endParaRPr lang="fr-FR" cap="all" dirty="0"/>
          </a:p>
        </p:txBody>
      </p:sp>
      <p:grpSp>
        <p:nvGrpSpPr>
          <p:cNvPr id="11" name="Group 10">
            <a:extLst>
              <a:ext uri="{FF2B5EF4-FFF2-40B4-BE49-F238E27FC236}">
                <a16:creationId xmlns:a16="http://schemas.microsoft.com/office/drawing/2014/main" id="{1C2A7771-4BE2-4497-BF75-66F8D48D3E93}"/>
              </a:ext>
            </a:extLst>
          </p:cNvPr>
          <p:cNvGrpSpPr/>
          <p:nvPr userDrawn="1"/>
        </p:nvGrpSpPr>
        <p:grpSpPr>
          <a:xfrm>
            <a:off x="470535" y="75597"/>
            <a:ext cx="939166" cy="760713"/>
            <a:chOff x="470535" y="197517"/>
            <a:chExt cx="939166" cy="760713"/>
          </a:xfrm>
        </p:grpSpPr>
        <p:pic>
          <p:nvPicPr>
            <p:cNvPr id="12" name="Picture 11">
              <a:extLst>
                <a:ext uri="{FF2B5EF4-FFF2-40B4-BE49-F238E27FC236}">
                  <a16:creationId xmlns:a16="http://schemas.microsoft.com/office/drawing/2014/main" id="{AB8C5CF5-1F83-42D8-B383-350C695ACE83}"/>
                </a:ext>
              </a:extLst>
            </p:cNvPr>
            <p:cNvPicPr>
              <a:picLocks/>
            </p:cNvPicPr>
            <p:nvPr userDrawn="1"/>
          </p:nvPicPr>
          <p:blipFill>
            <a:blip r:embed="rId9">
              <a:extLst>
                <a:ext uri="{BEBA8EAE-BF5A-486C-A8C5-ECC9F3942E4B}">
                  <a14:imgProps xmlns:a14="http://schemas.microsoft.com/office/drawing/2010/main">
                    <a14:imgLayer r:embed="rId10">
                      <a14:imgEffect>
                        <a14:brightnessContrast bright="100000"/>
                      </a14:imgEffect>
                    </a14:imgLayer>
                  </a14:imgProps>
                </a:ext>
              </a:extLst>
            </a:blip>
            <a:stretch>
              <a:fillRect/>
            </a:stretch>
          </p:blipFill>
          <p:spPr>
            <a:xfrm>
              <a:off x="470535" y="197517"/>
              <a:ext cx="939166" cy="760713"/>
            </a:xfrm>
            <a:prstGeom prst="rect">
              <a:avLst/>
            </a:prstGeom>
          </p:spPr>
        </p:pic>
        <p:pic>
          <p:nvPicPr>
            <p:cNvPr id="13" name="Image 8">
              <a:extLst>
                <a:ext uri="{FF2B5EF4-FFF2-40B4-BE49-F238E27FC236}">
                  <a16:creationId xmlns:a16="http://schemas.microsoft.com/office/drawing/2014/main" id="{8B16B179-99D0-4027-A5F8-2E1194D52ADC}"/>
                </a:ext>
              </a:extLst>
            </p:cNvPr>
            <p:cNvPicPr>
              <a:picLocks noChangeAspect="1"/>
            </p:cNvPicPr>
            <p:nvPr userDrawn="1"/>
          </p:nvPicPr>
          <p:blipFill rotWithShape="1">
            <a:blip r:embed="rId11">
              <a:extLst>
                <a:ext uri="{28A0092B-C50C-407E-A947-70E740481C1C}">
                  <a14:useLocalDpi xmlns:a14="http://schemas.microsoft.com/office/drawing/2010/main" val="0"/>
                </a:ext>
              </a:extLst>
            </a:blip>
            <a:srcRect/>
            <a:stretch/>
          </p:blipFill>
          <p:spPr bwMode="ltGray">
            <a:xfrm>
              <a:off x="549522" y="287655"/>
              <a:ext cx="233434" cy="83820"/>
            </a:xfrm>
            <a:prstGeom prst="rect">
              <a:avLst/>
            </a:prstGeom>
            <a:ln w="3175">
              <a:solidFill>
                <a:schemeClr val="tx1"/>
              </a:solidFill>
            </a:ln>
          </p:spPr>
        </p:pic>
      </p:grpSp>
    </p:spTree>
    <p:extLst>
      <p:ext uri="{BB962C8B-B14F-4D97-AF65-F5344CB8AC3E}">
        <p14:creationId xmlns:p14="http://schemas.microsoft.com/office/powerpoint/2010/main" val="31964906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Contrast End">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DA9CF6F9-3F22-4C1D-8F1F-9500FF412228}"/>
              </a:ext>
            </a:extLst>
          </p:cNvPr>
          <p:cNvGraphicFramePr>
            <a:graphicFrameLocks noChangeAspect="1"/>
          </p:cNvGraphicFramePr>
          <p:nvPr userDrawn="1">
            <p:custDataLst>
              <p:tags r:id="rId2"/>
            </p:custDataLst>
            <p:extLst>
              <p:ext uri="{D42A27DB-BD31-4B8C-83A1-F6EECF244321}">
                <p14:modId xmlns:p14="http://schemas.microsoft.com/office/powerpoint/2010/main" val="311603161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36375" name="think-cell Slide" r:id="rId5" imgW="592" imgH="591" progId="TCLayout.ActiveDocument.1">
                  <p:embed/>
                </p:oleObj>
              </mc:Choice>
              <mc:Fallback>
                <p:oleObj name="think-cell Slide" r:id="rId5" imgW="592" imgH="591"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0" name="5. Source" hidden="1">
            <a:extLst>
              <a:ext uri="{FF2B5EF4-FFF2-40B4-BE49-F238E27FC236}">
                <a16:creationId xmlns:a16="http://schemas.microsoft.com/office/drawing/2014/main" id="{EED9D83D-9CC3-45F3-876D-CC42BC0B70E0}"/>
              </a:ext>
            </a:extLst>
          </p:cNvPr>
          <p:cNvSpPr txBox="1"/>
          <p:nvPr userDrawn="1">
            <p:custDataLst>
              <p:tags r:id="rId3"/>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dirty="0"/>
              <a:t>Source: …</a:t>
            </a:r>
          </a:p>
        </p:txBody>
      </p:sp>
      <p:pic>
        <p:nvPicPr>
          <p:cNvPr id="5" name="Picture 4">
            <a:extLst>
              <a:ext uri="{FF2B5EF4-FFF2-40B4-BE49-F238E27FC236}">
                <a16:creationId xmlns:a16="http://schemas.microsoft.com/office/drawing/2014/main" id="{A39EECB0-79D8-4436-B36E-94E36D77F9B3}"/>
              </a:ext>
            </a:extLst>
          </p:cNvPr>
          <p:cNvPicPr>
            <a:picLocks noChangeAspect="1"/>
          </p:cNvPicPr>
          <p:nvPr userDrawn="1"/>
        </p:nvPicPr>
        <p:blipFill>
          <a:blip r:embed="rId7">
            <a:extLst>
              <a:ext uri="{BEBA8EAE-BF5A-486C-A8C5-ECC9F3942E4B}">
                <a14:imgProps xmlns:a14="http://schemas.microsoft.com/office/drawing/2010/main">
                  <a14:imgLayer r:embed="rId8">
                    <a14:imgEffect>
                      <a14:brightnessContrast bright="100000"/>
                    </a14:imgEffect>
                  </a14:imgLayer>
                </a14:imgProps>
              </a:ext>
            </a:extLst>
          </a:blip>
          <a:stretch>
            <a:fillRect/>
          </a:stretch>
        </p:blipFill>
        <p:spPr>
          <a:xfrm>
            <a:off x="285749" y="185961"/>
            <a:ext cx="4405047" cy="3433540"/>
          </a:xfrm>
          <a:prstGeom prst="rect">
            <a:avLst/>
          </a:prstGeom>
        </p:spPr>
      </p:pic>
      <p:pic>
        <p:nvPicPr>
          <p:cNvPr id="6" name="Image 8">
            <a:extLst>
              <a:ext uri="{FF2B5EF4-FFF2-40B4-BE49-F238E27FC236}">
                <a16:creationId xmlns:a16="http://schemas.microsoft.com/office/drawing/2014/main" id="{F208D575-37D1-49EC-971C-033D2EA848CE}"/>
              </a:ext>
            </a:extLst>
          </p:cNvPr>
          <p:cNvPicPr>
            <a:picLocks noChangeAspect="1"/>
          </p:cNvPicPr>
          <p:nvPr userDrawn="1"/>
        </p:nvPicPr>
        <p:blipFill rotWithShape="1">
          <a:blip r:embed="rId9">
            <a:extLst>
              <a:ext uri="{28A0092B-C50C-407E-A947-70E740481C1C}">
                <a14:useLocalDpi xmlns:a14="http://schemas.microsoft.com/office/drawing/2010/main" val="0"/>
              </a:ext>
            </a:extLst>
          </a:blip>
          <a:srcRect/>
          <a:stretch/>
        </p:blipFill>
        <p:spPr bwMode="ltGray">
          <a:xfrm>
            <a:off x="659657" y="567000"/>
            <a:ext cx="1130036" cy="405766"/>
          </a:xfrm>
          <a:prstGeom prst="rect">
            <a:avLst/>
          </a:prstGeom>
          <a:ln>
            <a:solidFill>
              <a:schemeClr val="tx1"/>
            </a:solidFill>
          </a:ln>
        </p:spPr>
      </p:pic>
    </p:spTree>
    <p:extLst>
      <p:ext uri="{BB962C8B-B14F-4D97-AF65-F5344CB8AC3E}">
        <p14:creationId xmlns:p14="http://schemas.microsoft.com/office/powerpoint/2010/main" val="36779002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op Left">
    <p:spTree>
      <p:nvGrpSpPr>
        <p:cNvPr id="1" name=""/>
        <p:cNvGrpSpPr/>
        <p:nvPr/>
      </p:nvGrpSpPr>
      <p:grpSpPr>
        <a:xfrm>
          <a:off x="0" y="0"/>
          <a:ext cx="0" cy="0"/>
          <a:chOff x="0" y="0"/>
          <a:chExt cx="0" cy="0"/>
        </a:xfrm>
      </p:grpSpPr>
      <p:graphicFrame>
        <p:nvGraphicFramePr>
          <p:cNvPr id="10" name="Object 9" hidden="1">
            <a:extLst>
              <a:ext uri="{FF2B5EF4-FFF2-40B4-BE49-F238E27FC236}">
                <a16:creationId xmlns:a16="http://schemas.microsoft.com/office/drawing/2014/main" id="{9BA84E71-6FE7-4585-B82E-BE5603311945}"/>
              </a:ext>
            </a:extLst>
          </p:cNvPr>
          <p:cNvGraphicFramePr>
            <a:graphicFrameLocks noChangeAspect="1"/>
          </p:cNvGraphicFramePr>
          <p:nvPr userDrawn="1">
            <p:custDataLst>
              <p:tags r:id="rId2"/>
            </p:custDataLst>
            <p:extLst>
              <p:ext uri="{D42A27DB-BD31-4B8C-83A1-F6EECF244321}">
                <p14:modId xmlns:p14="http://schemas.microsoft.com/office/powerpoint/2010/main" val="381938216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38420" name="think-cell Slide" r:id="rId9" imgW="592" imgH="591" progId="TCLayout.ActiveDocument.1">
                  <p:embed/>
                </p:oleObj>
              </mc:Choice>
              <mc:Fallback>
                <p:oleObj name="think-cell Slide" r:id="rId9" imgW="592" imgH="591" progId="TCLayout.ActiveDocument.1">
                  <p:embed/>
                  <p:pic>
                    <p:nvPicPr>
                      <p:cNvPr id="0" name=""/>
                      <p:cNvPicPr/>
                      <p:nvPr/>
                    </p:nvPicPr>
                    <p:blipFill>
                      <a:blip r:embed="rId10"/>
                      <a:stretch>
                        <a:fillRect/>
                      </a:stretch>
                    </p:blipFill>
                    <p:spPr>
                      <a:xfrm>
                        <a:off x="1588" y="1588"/>
                        <a:ext cx="1588" cy="1588"/>
                      </a:xfrm>
                      <a:prstGeom prst="rect">
                        <a:avLst/>
                      </a:prstGeom>
                    </p:spPr>
                  </p:pic>
                </p:oleObj>
              </mc:Fallback>
            </mc:AlternateContent>
          </a:graphicData>
        </a:graphic>
      </p:graphicFrame>
      <p:sp>
        <p:nvSpPr>
          <p:cNvPr id="9" name="Rectangle 8" hidden="1">
            <a:extLst>
              <a:ext uri="{FF2B5EF4-FFF2-40B4-BE49-F238E27FC236}">
                <a16:creationId xmlns:a16="http://schemas.microsoft.com/office/drawing/2014/main" id="{D62A08AB-557D-4245-84FA-9DB6B6C6845A}"/>
              </a:ext>
            </a:extLst>
          </p:cNvPr>
          <p:cNvSpPr/>
          <p:nvPr userDrawn="1">
            <p:custDataLst>
              <p:tags r:id="rId3"/>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2500" b="1" i="0" baseline="0" dirty="0" err="1">
              <a:solidFill>
                <a:schemeClr val="bg1"/>
              </a:solidFill>
              <a:latin typeface="Arial" panose="020B0604020202020204" pitchFamily="34" charset="0"/>
              <a:ea typeface="+mj-ea"/>
              <a:cs typeface="+mj-cs"/>
              <a:sym typeface="Arial" panose="020B0604020202020204" pitchFamily="34" charset="0"/>
            </a:endParaRPr>
          </a:p>
        </p:txBody>
      </p:sp>
      <p:sp>
        <p:nvSpPr>
          <p:cNvPr id="3" name="2. Slide Title">
            <a:extLst>
              <a:ext uri="{FF2B5EF4-FFF2-40B4-BE49-F238E27FC236}">
                <a16:creationId xmlns:a16="http://schemas.microsoft.com/office/drawing/2014/main" id="{064E079D-5BD2-4787-A7F2-0859A1CB5E94}"/>
              </a:ext>
            </a:extLst>
          </p:cNvPr>
          <p:cNvSpPr>
            <a:spLocks noGrp="1"/>
          </p:cNvSpPr>
          <p:nvPr>
            <p:ph type="title"/>
            <p:custDataLst>
              <p:tags r:id="rId4"/>
            </p:custDataLst>
          </p:nvPr>
        </p:nvSpPr>
        <p:spPr>
          <a:xfrm>
            <a:off x="554736" y="1706563"/>
            <a:ext cx="3813048" cy="694944"/>
          </a:xfrm>
          <a:prstGeom prst="rect">
            <a:avLst/>
          </a:prstGeom>
        </p:spPr>
        <p:txBody>
          <a:bodyPr anchor="t">
            <a:noAutofit/>
          </a:bodyPr>
          <a:lstStyle>
            <a:lvl1pPr>
              <a:lnSpc>
                <a:spcPct val="90000"/>
              </a:lnSpc>
              <a:defRPr>
                <a:ln w="6350" cap="flat">
                  <a:noFill/>
                  <a:miter lim="800000"/>
                </a:ln>
              </a:defRPr>
            </a:lvl1pPr>
          </a:lstStyle>
          <a:p>
            <a:r>
              <a:rPr lang="en-US" dirty="0"/>
              <a:t>Click to edit Master title style</a:t>
            </a:r>
          </a:p>
        </p:txBody>
      </p:sp>
      <p:sp>
        <p:nvSpPr>
          <p:cNvPr id="4" name="Slide Number">
            <a:extLst>
              <a:ext uri="{FF2B5EF4-FFF2-40B4-BE49-F238E27FC236}">
                <a16:creationId xmlns:a16="http://schemas.microsoft.com/office/drawing/2014/main" id="{EFB4BF85-6002-4998-80DC-DC1B92544D1D}"/>
              </a:ext>
            </a:extLst>
          </p:cNvPr>
          <p:cNvSpPr>
            <a:spLocks noChangeArrowheads="1"/>
          </p:cNvSpPr>
          <p:nvPr userDrawn="1">
            <p:custDataLst>
              <p:tags r:id="rId5"/>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b="0" smtClean="0">
                <a:solidFill>
                  <a:schemeClr val="tx1"/>
                </a:solidFill>
                <a:latin typeface="+mn-lt"/>
                <a:ea typeface="+mn-ea"/>
                <a:cs typeface="Arial" panose="020B0604020202020204" pitchFamily="34" charset="0"/>
              </a:rPr>
              <a:pPr algn="r" defTabSz="610744" fontAlgn="auto">
                <a:spcBef>
                  <a:spcPts val="0"/>
                </a:spcBef>
                <a:spcAft>
                  <a:spcPts val="0"/>
                </a:spcAft>
                <a:defRPr/>
              </a:pPr>
              <a:t>‹N°›</a:t>
            </a:fld>
            <a:endParaRPr lang="en-US" sz="900" b="0" dirty="0">
              <a:solidFill>
                <a:schemeClr val="tx1"/>
              </a:solidFill>
              <a:latin typeface="+mn-lt"/>
              <a:ea typeface="+mn-ea"/>
              <a:cs typeface="Arial" panose="020B0604020202020204" pitchFamily="34" charset="0"/>
            </a:endParaRPr>
          </a:p>
        </p:txBody>
      </p:sp>
      <p:sp>
        <p:nvSpPr>
          <p:cNvPr id="6" name="5. Source" hidden="1">
            <a:extLst>
              <a:ext uri="{FF2B5EF4-FFF2-40B4-BE49-F238E27FC236}">
                <a16:creationId xmlns:a16="http://schemas.microsoft.com/office/drawing/2014/main" id="{0E2D5DBB-C1B8-4A27-836D-C2E6D553234D}"/>
              </a:ext>
            </a:extLst>
          </p:cNvPr>
          <p:cNvSpPr txBox="1"/>
          <p:nvPr userDrawn="1">
            <p:custDataLst>
              <p:tags r:id="rId6"/>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dirty="0"/>
              <a:t>Source: …</a:t>
            </a:r>
          </a:p>
        </p:txBody>
      </p:sp>
      <p:sp>
        <p:nvSpPr>
          <p:cNvPr id="11" name="1. On-page tracker">
            <a:extLst>
              <a:ext uri="{FF2B5EF4-FFF2-40B4-BE49-F238E27FC236}">
                <a16:creationId xmlns:a16="http://schemas.microsoft.com/office/drawing/2014/main" id="{A2582D75-79F8-4634-92EF-A9F0840C018B}"/>
              </a:ext>
            </a:extLst>
          </p:cNvPr>
          <p:cNvSpPr>
            <a:spLocks noGrp="1"/>
          </p:cNvSpPr>
          <p:nvPr>
            <p:ph type="body" sz="quarter" idx="10" hasCustomPrompt="1"/>
            <p:custDataLst>
              <p:tags r:id="rId7"/>
            </p:custDataLst>
          </p:nvPr>
        </p:nvSpPr>
        <p:spPr>
          <a:xfrm>
            <a:off x="1510036" y="41597"/>
            <a:ext cx="3843338" cy="123111"/>
          </a:xfrm>
          <a:prstGeom prst="rect">
            <a:avLst/>
          </a:prstGeom>
          <a:ln w="6350">
            <a:noFill/>
            <a:miter lim="800000"/>
          </a:ln>
        </p:spPr>
        <p:txBody>
          <a:bodyPr vert="horz" wrap="square" lIns="0" tIns="0" rIns="0" bIns="0" rtlCol="0">
            <a:spAutoFit/>
          </a:bodyPr>
          <a:lstStyle>
            <a:lvl1pPr>
              <a:defRPr lang="en-US" sz="800" b="0" dirty="0">
                <a:cs typeface="+mn-cs"/>
              </a:defRPr>
            </a:lvl1pPr>
          </a:lstStyle>
          <a:p>
            <a:pPr lvl="0">
              <a:buNone/>
            </a:pPr>
            <a:r>
              <a:rPr lang="en-US" dirty="0"/>
              <a:t>Add tracker</a:t>
            </a:r>
          </a:p>
        </p:txBody>
      </p:sp>
      <p:sp>
        <p:nvSpPr>
          <p:cNvPr id="8" name="Espace réservé de la date 3">
            <a:extLst>
              <a:ext uri="{FF2B5EF4-FFF2-40B4-BE49-F238E27FC236}">
                <a16:creationId xmlns:a16="http://schemas.microsoft.com/office/drawing/2014/main" id="{C9716002-B3F6-44A8-92E2-E6286449F3AD}"/>
              </a:ext>
            </a:extLst>
          </p:cNvPr>
          <p:cNvSpPr>
            <a:spLocks noGrp="1"/>
          </p:cNvSpPr>
          <p:nvPr>
            <p:ph type="dt" sz="half" idx="2"/>
          </p:nvPr>
        </p:nvSpPr>
        <p:spPr bwMode="gray">
          <a:xfrm>
            <a:off x="554736" y="6694959"/>
            <a:ext cx="1210435" cy="115416"/>
          </a:xfrm>
          <a:prstGeom prst="rect">
            <a:avLst/>
          </a:prstGeom>
        </p:spPr>
        <p:txBody>
          <a:bodyPr vert="horz" lIns="0" tIns="0" rIns="0" bIns="0" rtlCol="0" anchor="ctr" anchorCtr="0">
            <a:spAutoFit/>
          </a:bodyPr>
          <a:lstStyle>
            <a:lvl1pPr algn="l">
              <a:defRPr sz="750" b="1">
                <a:solidFill>
                  <a:schemeClr val="tx1"/>
                </a:solidFill>
              </a:defRPr>
            </a:lvl1pPr>
          </a:lstStyle>
          <a:p>
            <a:fld id="{F3DB5135-8A93-418D-8B66-D7A5E39B9F36}" type="datetime1">
              <a:rPr lang="fr-FR" cap="all" smtClean="0"/>
              <a:t>01/02/2021</a:t>
            </a:fld>
            <a:endParaRPr lang="fr-FR" cap="all" dirty="0"/>
          </a:p>
        </p:txBody>
      </p:sp>
    </p:spTree>
    <p:extLst>
      <p:ext uri="{BB962C8B-B14F-4D97-AF65-F5344CB8AC3E}">
        <p14:creationId xmlns:p14="http://schemas.microsoft.com/office/powerpoint/2010/main" val="38524986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Mid Left">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3C4F5195-E8F7-4A2F-B02E-643BB3D88381}"/>
              </a:ext>
            </a:extLst>
          </p:cNvPr>
          <p:cNvGraphicFramePr>
            <a:graphicFrameLocks noChangeAspect="1"/>
          </p:cNvGraphicFramePr>
          <p:nvPr userDrawn="1">
            <p:custDataLst>
              <p:tags r:id="rId2"/>
            </p:custDataLst>
            <p:extLst>
              <p:ext uri="{D42A27DB-BD31-4B8C-83A1-F6EECF244321}">
                <p14:modId xmlns:p14="http://schemas.microsoft.com/office/powerpoint/2010/main" val="235735167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43538" name="think-cell Slide" r:id="rId9" imgW="592" imgH="591" progId="TCLayout.ActiveDocument.1">
                  <p:embed/>
                </p:oleObj>
              </mc:Choice>
              <mc:Fallback>
                <p:oleObj name="think-cell Slide" r:id="rId9" imgW="592" imgH="591" progId="TCLayout.ActiveDocument.1">
                  <p:embed/>
                  <p:pic>
                    <p:nvPicPr>
                      <p:cNvPr id="0" name=""/>
                      <p:cNvPicPr/>
                      <p:nvPr/>
                    </p:nvPicPr>
                    <p:blipFill>
                      <a:blip r:embed="rId10"/>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515EFC92-5E3D-4BDC-A378-85D30212A9E2}"/>
              </a:ext>
            </a:extLst>
          </p:cNvPr>
          <p:cNvSpPr/>
          <p:nvPr userDrawn="1">
            <p:custDataLst>
              <p:tags r:id="rId3"/>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2500" b="1" i="0" baseline="0" dirty="0" err="1">
              <a:solidFill>
                <a:schemeClr val="bg1"/>
              </a:solidFill>
              <a:latin typeface="Arial" panose="020B0604020202020204" pitchFamily="34" charset="0"/>
              <a:ea typeface="+mj-ea"/>
              <a:cs typeface="+mj-cs"/>
              <a:sym typeface="Arial" panose="020B0604020202020204" pitchFamily="34" charset="0"/>
            </a:endParaRPr>
          </a:p>
        </p:txBody>
      </p:sp>
      <p:sp>
        <p:nvSpPr>
          <p:cNvPr id="3" name="2. Slide Title">
            <a:extLst>
              <a:ext uri="{FF2B5EF4-FFF2-40B4-BE49-F238E27FC236}">
                <a16:creationId xmlns:a16="http://schemas.microsoft.com/office/drawing/2014/main" id="{064E079D-5BD2-4787-A7F2-0859A1CB5E94}"/>
              </a:ext>
            </a:extLst>
          </p:cNvPr>
          <p:cNvSpPr>
            <a:spLocks noGrp="1"/>
          </p:cNvSpPr>
          <p:nvPr>
            <p:ph type="title"/>
            <p:custDataLst>
              <p:tags r:id="rId4"/>
            </p:custDataLst>
          </p:nvPr>
        </p:nvSpPr>
        <p:spPr>
          <a:xfrm>
            <a:off x="554736" y="3044280"/>
            <a:ext cx="5065776" cy="769441"/>
          </a:xfrm>
          <a:prstGeom prst="rect">
            <a:avLst/>
          </a:prstGeom>
        </p:spPr>
        <p:txBody>
          <a:bodyPr rIns="365760" anchor="ctr">
            <a:noAutofit/>
          </a:bodyPr>
          <a:lstStyle>
            <a:lvl1pPr>
              <a:defRPr>
                <a:ln w="6350" cap="flat">
                  <a:noFill/>
                  <a:miter lim="800000"/>
                </a:ln>
              </a:defRPr>
            </a:lvl1pPr>
          </a:lstStyle>
          <a:p>
            <a:r>
              <a:rPr lang="en-US" dirty="0"/>
              <a:t>Click to edit Master title style</a:t>
            </a:r>
          </a:p>
        </p:txBody>
      </p:sp>
      <p:sp>
        <p:nvSpPr>
          <p:cNvPr id="9" name="Slide Number">
            <a:extLst>
              <a:ext uri="{FF2B5EF4-FFF2-40B4-BE49-F238E27FC236}">
                <a16:creationId xmlns:a16="http://schemas.microsoft.com/office/drawing/2014/main" id="{2BF771FC-DD10-42B6-A51E-7F1E26F8184D}"/>
              </a:ext>
            </a:extLst>
          </p:cNvPr>
          <p:cNvSpPr>
            <a:spLocks noChangeArrowheads="1"/>
          </p:cNvSpPr>
          <p:nvPr userDrawn="1">
            <p:custDataLst>
              <p:tags r:id="rId5"/>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b="0" smtClean="0">
                <a:solidFill>
                  <a:schemeClr val="tx1"/>
                </a:solidFill>
                <a:latin typeface="+mn-lt"/>
                <a:ea typeface="+mn-ea"/>
                <a:cs typeface="Arial" panose="020B0604020202020204" pitchFamily="34" charset="0"/>
              </a:rPr>
              <a:pPr algn="r" defTabSz="610744" fontAlgn="auto">
                <a:spcBef>
                  <a:spcPts val="0"/>
                </a:spcBef>
                <a:spcAft>
                  <a:spcPts val="0"/>
                </a:spcAft>
                <a:defRPr/>
              </a:pPr>
              <a:t>‹N°›</a:t>
            </a:fld>
            <a:endParaRPr lang="en-US" sz="900" b="0" dirty="0">
              <a:solidFill>
                <a:schemeClr val="tx1"/>
              </a:solidFill>
              <a:latin typeface="+mn-lt"/>
              <a:ea typeface="+mn-ea"/>
              <a:cs typeface="Arial" panose="020B0604020202020204" pitchFamily="34" charset="0"/>
            </a:endParaRPr>
          </a:p>
        </p:txBody>
      </p:sp>
      <p:sp>
        <p:nvSpPr>
          <p:cNvPr id="8" name="5. Source" hidden="1">
            <a:extLst>
              <a:ext uri="{FF2B5EF4-FFF2-40B4-BE49-F238E27FC236}">
                <a16:creationId xmlns:a16="http://schemas.microsoft.com/office/drawing/2014/main" id="{C0D33C43-5B9F-44B4-82FA-BAAD11A7FB8E}"/>
              </a:ext>
            </a:extLst>
          </p:cNvPr>
          <p:cNvSpPr txBox="1"/>
          <p:nvPr userDrawn="1">
            <p:custDataLst>
              <p:tags r:id="rId6"/>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dirty="0"/>
              <a:t>Source: …</a:t>
            </a:r>
          </a:p>
        </p:txBody>
      </p:sp>
      <p:sp>
        <p:nvSpPr>
          <p:cNvPr id="10" name="1. On-page tracker">
            <a:extLst>
              <a:ext uri="{FF2B5EF4-FFF2-40B4-BE49-F238E27FC236}">
                <a16:creationId xmlns:a16="http://schemas.microsoft.com/office/drawing/2014/main" id="{E4983596-431B-4F12-AA07-76914CD3DEE7}"/>
              </a:ext>
            </a:extLst>
          </p:cNvPr>
          <p:cNvSpPr>
            <a:spLocks noGrp="1"/>
          </p:cNvSpPr>
          <p:nvPr>
            <p:ph type="body" sz="quarter" idx="10" hasCustomPrompt="1"/>
            <p:custDataLst>
              <p:tags r:id="rId7"/>
            </p:custDataLst>
          </p:nvPr>
        </p:nvSpPr>
        <p:spPr>
          <a:xfrm>
            <a:off x="554735" y="41597"/>
            <a:ext cx="3843338" cy="123111"/>
          </a:xfrm>
          <a:prstGeom prst="rect">
            <a:avLst/>
          </a:prstGeom>
          <a:ln w="6350">
            <a:noFill/>
            <a:miter lim="800000"/>
          </a:ln>
        </p:spPr>
        <p:txBody>
          <a:bodyPr vert="horz" wrap="square" lIns="0" tIns="0" rIns="0" bIns="0" rtlCol="0">
            <a:spAutoFit/>
          </a:bodyPr>
          <a:lstStyle>
            <a:lvl1pPr>
              <a:defRPr lang="en-US" sz="800" b="0" dirty="0">
                <a:cs typeface="+mn-cs"/>
              </a:defRPr>
            </a:lvl1pPr>
          </a:lstStyle>
          <a:p>
            <a:pPr lvl="0">
              <a:buNone/>
            </a:pPr>
            <a:r>
              <a:rPr lang="en-US" dirty="0"/>
              <a:t>Add tracker</a:t>
            </a:r>
          </a:p>
        </p:txBody>
      </p:sp>
      <p:sp>
        <p:nvSpPr>
          <p:cNvPr id="11" name="Espace réservé de la date 3">
            <a:extLst>
              <a:ext uri="{FF2B5EF4-FFF2-40B4-BE49-F238E27FC236}">
                <a16:creationId xmlns:a16="http://schemas.microsoft.com/office/drawing/2014/main" id="{0302BB65-7E34-402E-BA82-996F92D8DD4B}"/>
              </a:ext>
            </a:extLst>
          </p:cNvPr>
          <p:cNvSpPr>
            <a:spLocks noGrp="1"/>
          </p:cNvSpPr>
          <p:nvPr>
            <p:ph type="dt" sz="half" idx="2"/>
          </p:nvPr>
        </p:nvSpPr>
        <p:spPr bwMode="gray">
          <a:xfrm>
            <a:off x="554736" y="6694959"/>
            <a:ext cx="1210435" cy="115416"/>
          </a:xfrm>
          <a:prstGeom prst="rect">
            <a:avLst/>
          </a:prstGeom>
        </p:spPr>
        <p:txBody>
          <a:bodyPr vert="horz" lIns="0" tIns="0" rIns="0" bIns="0" rtlCol="0" anchor="ctr" anchorCtr="0">
            <a:spAutoFit/>
          </a:bodyPr>
          <a:lstStyle>
            <a:lvl1pPr algn="l">
              <a:defRPr sz="750" b="1">
                <a:solidFill>
                  <a:schemeClr val="tx1"/>
                </a:solidFill>
              </a:defRPr>
            </a:lvl1pPr>
          </a:lstStyle>
          <a:p>
            <a:fld id="{9C31E6BE-614B-4F5D-B7F6-E1DC6E328D15}" type="datetime1">
              <a:rPr lang="fr-FR" cap="all" smtClean="0"/>
              <a:t>01/02/2021</a:t>
            </a:fld>
            <a:endParaRPr lang="fr-FR" cap="all" dirty="0"/>
          </a:p>
        </p:txBody>
      </p:sp>
    </p:spTree>
    <p:extLst>
      <p:ext uri="{BB962C8B-B14F-4D97-AF65-F5344CB8AC3E}">
        <p14:creationId xmlns:p14="http://schemas.microsoft.com/office/powerpoint/2010/main" val="30797074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305B6D76-6B4B-4ED5-B8F1-5D1D09831257}"/>
              </a:ext>
            </a:extLst>
          </p:cNvPr>
          <p:cNvGraphicFramePr>
            <a:graphicFrameLocks noChangeAspect="1"/>
          </p:cNvGraphicFramePr>
          <p:nvPr userDrawn="1">
            <p:custDataLst>
              <p:tags r:id="rId2"/>
            </p:custDataLst>
            <p:extLst>
              <p:ext uri="{D42A27DB-BD31-4B8C-83A1-F6EECF244321}">
                <p14:modId xmlns:p14="http://schemas.microsoft.com/office/powerpoint/2010/main" val="316696707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35352" name="think-cell Slide" r:id="rId10" imgW="592" imgH="591" progId="TCLayout.ActiveDocument.1">
                  <p:embed/>
                </p:oleObj>
              </mc:Choice>
              <mc:Fallback>
                <p:oleObj name="think-cell Slide" r:id="rId10" imgW="592" imgH="591" progId="TCLayout.ActiveDocument.1">
                  <p:embed/>
                  <p:pic>
                    <p:nvPicPr>
                      <p:cNvPr id="0" name=""/>
                      <p:cNvPicPr/>
                      <p:nvPr/>
                    </p:nvPicPr>
                    <p:blipFill>
                      <a:blip r:embed="rId11"/>
                      <a:stretch>
                        <a:fillRect/>
                      </a:stretch>
                    </p:blipFill>
                    <p:spPr>
                      <a:xfrm>
                        <a:off x="1588" y="1588"/>
                        <a:ext cx="1588" cy="1588"/>
                      </a:xfrm>
                      <a:prstGeom prst="rect">
                        <a:avLst/>
                      </a:prstGeom>
                    </p:spPr>
                  </p:pic>
                </p:oleObj>
              </mc:Fallback>
            </mc:AlternateContent>
          </a:graphicData>
        </a:graphic>
      </p:graphicFrame>
      <p:sp>
        <p:nvSpPr>
          <p:cNvPr id="12" name="Rectangle 5">
            <a:extLst>
              <a:ext uri="{FF2B5EF4-FFF2-40B4-BE49-F238E27FC236}">
                <a16:creationId xmlns:a16="http://schemas.microsoft.com/office/drawing/2014/main" id="{4184A791-6F08-4A6F-9D72-D8E56EAF463C}"/>
              </a:ext>
            </a:extLst>
          </p:cNvPr>
          <p:cNvSpPr/>
          <p:nvPr userDrawn="1"/>
        </p:nvSpPr>
        <p:spPr bwMode="auto">
          <a:xfrm>
            <a:off x="342901" y="2057401"/>
            <a:ext cx="11849100" cy="2670047"/>
          </a:xfrm>
          <a:prstGeom prst="rect">
            <a:avLst/>
          </a:prstGeom>
          <a:solidFill>
            <a:srgbClr val="0A009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fr-FR" sz="1350"/>
          </a:p>
        </p:txBody>
      </p:sp>
      <p:sp>
        <p:nvSpPr>
          <p:cNvPr id="2" name="Rectangle 1" hidden="1">
            <a:extLst>
              <a:ext uri="{FF2B5EF4-FFF2-40B4-BE49-F238E27FC236}">
                <a16:creationId xmlns:a16="http://schemas.microsoft.com/office/drawing/2014/main" id="{BDCF374B-2477-45CD-A00B-B8676A45ACDF}"/>
              </a:ext>
            </a:extLst>
          </p:cNvPr>
          <p:cNvSpPr/>
          <p:nvPr userDrawn="1">
            <p:custDataLst>
              <p:tags r:id="rId3"/>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4400" b="1" i="0" baseline="0" dirty="0" err="1">
              <a:solidFill>
                <a:schemeClr val="bg1"/>
              </a:solidFill>
              <a:latin typeface="Arial" panose="020B0604020202020204" pitchFamily="34" charset="0"/>
              <a:ea typeface="+mj-ea"/>
              <a:cs typeface="+mj-cs"/>
              <a:sym typeface="Arial" panose="020B0604020202020204" pitchFamily="34" charset="0"/>
            </a:endParaRPr>
          </a:p>
        </p:txBody>
      </p:sp>
      <p:sp>
        <p:nvSpPr>
          <p:cNvPr id="7" name="2. Slide Title">
            <a:extLst>
              <a:ext uri="{FF2B5EF4-FFF2-40B4-BE49-F238E27FC236}">
                <a16:creationId xmlns:a16="http://schemas.microsoft.com/office/drawing/2014/main" id="{99495DFD-8D6A-4DD8-AE3A-47FA42AA0A4F}"/>
              </a:ext>
            </a:extLst>
          </p:cNvPr>
          <p:cNvSpPr>
            <a:spLocks noGrp="1"/>
          </p:cNvSpPr>
          <p:nvPr>
            <p:ph type="title"/>
            <p:custDataLst>
              <p:tags r:id="rId4"/>
            </p:custDataLst>
          </p:nvPr>
        </p:nvSpPr>
        <p:spPr>
          <a:xfrm>
            <a:off x="554736" y="2240305"/>
            <a:ext cx="11082528" cy="677108"/>
          </a:xfrm>
        </p:spPr>
        <p:txBody>
          <a:bodyPr vert="horz" anchor="ctr">
            <a:noAutofit/>
          </a:bodyPr>
          <a:lstStyle>
            <a:lvl1pPr>
              <a:lnSpc>
                <a:spcPct val="100000"/>
              </a:lnSpc>
              <a:defRPr sz="4400">
                <a:solidFill>
                  <a:schemeClr val="bg1"/>
                </a:solidFill>
              </a:defRPr>
            </a:lvl1pPr>
          </a:lstStyle>
          <a:p>
            <a:r>
              <a:rPr lang="en-US" dirty="0"/>
              <a:t>Click to edit Master title style</a:t>
            </a:r>
          </a:p>
        </p:txBody>
      </p:sp>
      <p:sp>
        <p:nvSpPr>
          <p:cNvPr id="8" name="Slide Number">
            <a:extLst>
              <a:ext uri="{FF2B5EF4-FFF2-40B4-BE49-F238E27FC236}">
                <a16:creationId xmlns:a16="http://schemas.microsoft.com/office/drawing/2014/main" id="{A86AE8A6-05EF-4E76-AAAD-41743692E9F9}"/>
              </a:ext>
            </a:extLst>
          </p:cNvPr>
          <p:cNvSpPr>
            <a:spLocks noChangeArrowheads="1"/>
          </p:cNvSpPr>
          <p:nvPr userDrawn="1">
            <p:custDataLst>
              <p:tags r:id="rId5"/>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b="0" smtClean="0">
                <a:solidFill>
                  <a:schemeClr val="bg1"/>
                </a:solidFill>
                <a:latin typeface="+mn-lt"/>
                <a:ea typeface="+mn-ea"/>
                <a:cs typeface="Arial" panose="020B0604020202020204" pitchFamily="34" charset="0"/>
              </a:rPr>
              <a:pPr algn="r" defTabSz="610744" fontAlgn="auto">
                <a:spcBef>
                  <a:spcPts val="0"/>
                </a:spcBef>
                <a:spcAft>
                  <a:spcPts val="0"/>
                </a:spcAft>
                <a:defRPr/>
              </a:pPr>
              <a:t>‹N°›</a:t>
            </a:fld>
            <a:endParaRPr lang="en-US" sz="900" b="0" dirty="0">
              <a:solidFill>
                <a:schemeClr val="bg1"/>
              </a:solidFill>
              <a:latin typeface="+mn-lt"/>
              <a:ea typeface="+mn-ea"/>
              <a:cs typeface="Arial" panose="020B0604020202020204" pitchFamily="34" charset="0"/>
            </a:endParaRPr>
          </a:p>
        </p:txBody>
      </p:sp>
      <p:sp>
        <p:nvSpPr>
          <p:cNvPr id="6" name="5. Source" hidden="1">
            <a:extLst>
              <a:ext uri="{FF2B5EF4-FFF2-40B4-BE49-F238E27FC236}">
                <a16:creationId xmlns:a16="http://schemas.microsoft.com/office/drawing/2014/main" id="{B871FE09-BB6E-4334-B0EA-E52395AA61B3}"/>
              </a:ext>
            </a:extLst>
          </p:cNvPr>
          <p:cNvSpPr txBox="1"/>
          <p:nvPr userDrawn="1">
            <p:custDataLst>
              <p:tags r:id="rId6"/>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dirty="0"/>
              <a:t>Source: …</a:t>
            </a:r>
          </a:p>
        </p:txBody>
      </p:sp>
      <p:sp>
        <p:nvSpPr>
          <p:cNvPr id="9" name="1. On-page tracker">
            <a:extLst>
              <a:ext uri="{FF2B5EF4-FFF2-40B4-BE49-F238E27FC236}">
                <a16:creationId xmlns:a16="http://schemas.microsoft.com/office/drawing/2014/main" id="{FA764DC8-CEA6-42F3-8E66-7C768AAD275E}"/>
              </a:ext>
            </a:extLst>
          </p:cNvPr>
          <p:cNvSpPr>
            <a:spLocks noGrp="1"/>
          </p:cNvSpPr>
          <p:nvPr>
            <p:ph type="body" sz="quarter" idx="10" hasCustomPrompt="1"/>
            <p:custDataLst>
              <p:tags r:id="rId7"/>
            </p:custDataLst>
          </p:nvPr>
        </p:nvSpPr>
        <p:spPr>
          <a:xfrm>
            <a:off x="1507367" y="41597"/>
            <a:ext cx="3843338" cy="123111"/>
          </a:xfrm>
          <a:prstGeom prst="rect">
            <a:avLst/>
          </a:prstGeom>
          <a:ln w="6350">
            <a:noFill/>
            <a:miter lim="800000"/>
          </a:ln>
        </p:spPr>
        <p:txBody>
          <a:bodyPr vert="horz" wrap="square" lIns="0" tIns="0" rIns="0" bIns="0" rtlCol="0">
            <a:spAutoFit/>
          </a:bodyPr>
          <a:lstStyle>
            <a:lvl1pPr>
              <a:defRPr lang="en-US" sz="800" b="0" dirty="0">
                <a:cs typeface="+mn-cs"/>
              </a:defRPr>
            </a:lvl1pPr>
          </a:lstStyle>
          <a:p>
            <a:pPr lvl="0">
              <a:buNone/>
            </a:pPr>
            <a:r>
              <a:rPr lang="en-US" dirty="0"/>
              <a:t>Add tracker</a:t>
            </a:r>
          </a:p>
        </p:txBody>
      </p:sp>
      <p:sp>
        <p:nvSpPr>
          <p:cNvPr id="10" name="Espace réservé de la date 3">
            <a:extLst>
              <a:ext uri="{FF2B5EF4-FFF2-40B4-BE49-F238E27FC236}">
                <a16:creationId xmlns:a16="http://schemas.microsoft.com/office/drawing/2014/main" id="{26533CC6-43D1-4148-8060-78C91267D583}"/>
              </a:ext>
            </a:extLst>
          </p:cNvPr>
          <p:cNvSpPr>
            <a:spLocks noGrp="1"/>
          </p:cNvSpPr>
          <p:nvPr>
            <p:ph type="dt" sz="half" idx="2"/>
          </p:nvPr>
        </p:nvSpPr>
        <p:spPr bwMode="gray">
          <a:xfrm>
            <a:off x="554736" y="6694959"/>
            <a:ext cx="1210435" cy="115416"/>
          </a:xfrm>
          <a:prstGeom prst="rect">
            <a:avLst/>
          </a:prstGeom>
        </p:spPr>
        <p:txBody>
          <a:bodyPr vert="horz" lIns="0" tIns="0" rIns="0" bIns="0" rtlCol="0" anchor="ctr" anchorCtr="0">
            <a:spAutoFit/>
          </a:bodyPr>
          <a:lstStyle>
            <a:lvl1pPr algn="l">
              <a:defRPr sz="750" b="1">
                <a:solidFill>
                  <a:schemeClr val="bg1"/>
                </a:solidFill>
              </a:defRPr>
            </a:lvl1pPr>
          </a:lstStyle>
          <a:p>
            <a:fld id="{D9A96176-27B8-4C7F-B66B-DA1E7283D192}" type="datetime1">
              <a:rPr lang="fr-FR" cap="all" smtClean="0"/>
              <a:pPr/>
              <a:t>01/02/2021</a:t>
            </a:fld>
            <a:endParaRPr lang="fr-FR" cap="all" dirty="0"/>
          </a:p>
        </p:txBody>
      </p:sp>
      <p:cxnSp>
        <p:nvCxnSpPr>
          <p:cNvPr id="11" name="BottomLine">
            <a:extLst>
              <a:ext uri="{FF2B5EF4-FFF2-40B4-BE49-F238E27FC236}">
                <a16:creationId xmlns:a16="http://schemas.microsoft.com/office/drawing/2014/main" id="{B2C311C7-C3C4-4FD2-B608-5FAA88B42521}"/>
              </a:ext>
            </a:extLst>
          </p:cNvPr>
          <p:cNvCxnSpPr/>
          <p:nvPr userDrawn="1">
            <p:custDataLst>
              <p:tags r:id="rId8"/>
            </p:custDataLst>
          </p:nvPr>
        </p:nvCxnSpPr>
        <p:spPr bwMode="ltGray">
          <a:xfrm>
            <a:off x="554736" y="6453769"/>
            <a:ext cx="11082528" cy="0"/>
          </a:xfrm>
          <a:prstGeom prst="line">
            <a:avLst/>
          </a:prstGeom>
          <a:ln w="6350">
            <a:solidFill>
              <a:schemeClr val="bg1"/>
            </a:solidFill>
            <a:miter lim="800000"/>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970631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EC6EE29E-F64A-419F-BFB0-EEDEB71953F6}"/>
              </a:ext>
            </a:extLst>
          </p:cNvPr>
          <p:cNvGraphicFramePr>
            <a:graphicFrameLocks noChangeAspect="1"/>
          </p:cNvGraphicFramePr>
          <p:nvPr userDrawn="1">
            <p:custDataLst>
              <p:tags r:id="rId2"/>
            </p:custDataLst>
            <p:extLst>
              <p:ext uri="{D42A27DB-BD31-4B8C-83A1-F6EECF244321}">
                <p14:modId xmlns:p14="http://schemas.microsoft.com/office/powerpoint/2010/main" val="355039836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44562" name="think-cell Slide" r:id="rId10" imgW="592" imgH="591" progId="TCLayout.ActiveDocument.1">
                  <p:embed/>
                </p:oleObj>
              </mc:Choice>
              <mc:Fallback>
                <p:oleObj name="think-cell Slide" r:id="rId10" imgW="592" imgH="591" progId="TCLayout.ActiveDocument.1">
                  <p:embed/>
                  <p:pic>
                    <p:nvPicPr>
                      <p:cNvPr id="0" name=""/>
                      <p:cNvPicPr/>
                      <p:nvPr/>
                    </p:nvPicPr>
                    <p:blipFill>
                      <a:blip r:embed="rId11"/>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69526043-F22A-4ED3-B0A1-DD7C4F83AF9B}"/>
              </a:ext>
            </a:extLst>
          </p:cNvPr>
          <p:cNvSpPr/>
          <p:nvPr userDrawn="1">
            <p:custDataLst>
              <p:tags r:id="rId3"/>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3400" b="1" i="0" baseline="0" dirty="0" err="1">
              <a:solidFill>
                <a:schemeClr val="bg1"/>
              </a:solidFill>
              <a:latin typeface="Arial" panose="020B0604020202020204" pitchFamily="34" charset="0"/>
              <a:ea typeface="+mj-ea"/>
              <a:cs typeface="+mj-cs"/>
              <a:sym typeface="Arial" panose="020B0604020202020204" pitchFamily="34" charset="0"/>
            </a:endParaRPr>
          </a:p>
        </p:txBody>
      </p:sp>
      <p:sp>
        <p:nvSpPr>
          <p:cNvPr id="8" name="2. Slide Title">
            <a:extLst>
              <a:ext uri="{FF2B5EF4-FFF2-40B4-BE49-F238E27FC236}">
                <a16:creationId xmlns:a16="http://schemas.microsoft.com/office/drawing/2014/main" id="{EA735538-C733-4892-93A4-7B433D8B8293}"/>
              </a:ext>
            </a:extLst>
          </p:cNvPr>
          <p:cNvSpPr>
            <a:spLocks noGrp="1"/>
          </p:cNvSpPr>
          <p:nvPr>
            <p:ph type="title" hasCustomPrompt="1"/>
            <p:custDataLst>
              <p:tags r:id="rId4"/>
            </p:custDataLst>
          </p:nvPr>
        </p:nvSpPr>
        <p:spPr>
          <a:xfrm>
            <a:off x="1505712" y="3556229"/>
            <a:ext cx="9180576" cy="523220"/>
          </a:xfrm>
          <a:prstGeom prst="rect">
            <a:avLst/>
          </a:prstGeom>
        </p:spPr>
        <p:txBody>
          <a:bodyPr>
            <a:spAutoFit/>
          </a:bodyPr>
          <a:lstStyle>
            <a:lvl1pPr>
              <a:lnSpc>
                <a:spcPct val="105000"/>
              </a:lnSpc>
              <a:defRPr sz="3400"/>
            </a:lvl1pPr>
          </a:lstStyle>
          <a:p>
            <a:r>
              <a:rPr lang="en-US" dirty="0"/>
              <a:t>“Click to add quote</a:t>
            </a:r>
          </a:p>
        </p:txBody>
      </p:sp>
      <p:sp>
        <p:nvSpPr>
          <p:cNvPr id="6" name="3. Subtitle">
            <a:extLst>
              <a:ext uri="{FF2B5EF4-FFF2-40B4-BE49-F238E27FC236}">
                <a16:creationId xmlns:a16="http://schemas.microsoft.com/office/drawing/2014/main" id="{8DB5022C-F66C-4018-82F3-195571DDD527}"/>
              </a:ext>
            </a:extLst>
          </p:cNvPr>
          <p:cNvSpPr>
            <a:spLocks noGrp="1"/>
          </p:cNvSpPr>
          <p:nvPr>
            <p:ph type="subTitle" idx="1" hasCustomPrompt="1"/>
            <p:custDataLst>
              <p:tags r:id="rId5"/>
            </p:custDataLst>
          </p:nvPr>
        </p:nvSpPr>
        <p:spPr>
          <a:xfrm>
            <a:off x="1505712" y="4284630"/>
            <a:ext cx="9180576" cy="276999"/>
          </a:xfrm>
          <a:prstGeom prst="rect">
            <a:avLst/>
          </a:prstGeom>
        </p:spPr>
        <p:txBody>
          <a:bodyPr wrap="square">
            <a:noAutofit/>
          </a:bodyPr>
          <a:lstStyle>
            <a:lvl1pPr marL="0" indent="0" algn="l">
              <a:buNone/>
              <a:defRPr sz="1800" b="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quote source</a:t>
            </a:r>
          </a:p>
        </p:txBody>
      </p:sp>
      <p:sp>
        <p:nvSpPr>
          <p:cNvPr id="9" name="Slide Number">
            <a:extLst>
              <a:ext uri="{FF2B5EF4-FFF2-40B4-BE49-F238E27FC236}">
                <a16:creationId xmlns:a16="http://schemas.microsoft.com/office/drawing/2014/main" id="{FAEB6FCE-50CC-4F2B-A5B3-CB508EDFCD46}"/>
              </a:ext>
            </a:extLst>
          </p:cNvPr>
          <p:cNvSpPr>
            <a:spLocks noChangeArrowheads="1"/>
          </p:cNvSpPr>
          <p:nvPr userDrawn="1">
            <p:custDataLst>
              <p:tags r:id="rId6"/>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b="0" smtClean="0">
                <a:solidFill>
                  <a:schemeClr val="tx1"/>
                </a:solidFill>
                <a:latin typeface="+mn-lt"/>
                <a:ea typeface="+mn-ea"/>
                <a:cs typeface="Arial" panose="020B0604020202020204" pitchFamily="34" charset="0"/>
              </a:rPr>
              <a:pPr algn="r" defTabSz="610744" fontAlgn="auto">
                <a:spcBef>
                  <a:spcPts val="0"/>
                </a:spcBef>
                <a:spcAft>
                  <a:spcPts val="0"/>
                </a:spcAft>
                <a:defRPr/>
              </a:pPr>
              <a:t>‹N°›</a:t>
            </a:fld>
            <a:endParaRPr lang="en-US" sz="900" b="0" dirty="0">
              <a:solidFill>
                <a:schemeClr val="tx1"/>
              </a:solidFill>
              <a:latin typeface="+mn-lt"/>
              <a:ea typeface="+mn-ea"/>
              <a:cs typeface="Arial" panose="020B0604020202020204" pitchFamily="34" charset="0"/>
            </a:endParaRPr>
          </a:p>
        </p:txBody>
      </p:sp>
      <p:sp>
        <p:nvSpPr>
          <p:cNvPr id="7" name="5. Source" hidden="1">
            <a:extLst>
              <a:ext uri="{FF2B5EF4-FFF2-40B4-BE49-F238E27FC236}">
                <a16:creationId xmlns:a16="http://schemas.microsoft.com/office/drawing/2014/main" id="{97195F4E-ECA7-41A9-AFF3-0C4DAD103DA6}"/>
              </a:ext>
            </a:extLst>
          </p:cNvPr>
          <p:cNvSpPr txBox="1"/>
          <p:nvPr userDrawn="1">
            <p:custDataLst>
              <p:tags r:id="rId7"/>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dirty="0"/>
              <a:t>Source: …</a:t>
            </a:r>
          </a:p>
        </p:txBody>
      </p:sp>
      <p:sp>
        <p:nvSpPr>
          <p:cNvPr id="10" name="1. On-page tracker">
            <a:extLst>
              <a:ext uri="{FF2B5EF4-FFF2-40B4-BE49-F238E27FC236}">
                <a16:creationId xmlns:a16="http://schemas.microsoft.com/office/drawing/2014/main" id="{556D1499-3230-4098-85B2-D4CC7CA621F1}"/>
              </a:ext>
            </a:extLst>
          </p:cNvPr>
          <p:cNvSpPr>
            <a:spLocks noGrp="1"/>
          </p:cNvSpPr>
          <p:nvPr>
            <p:ph type="body" sz="quarter" idx="10" hasCustomPrompt="1"/>
            <p:custDataLst>
              <p:tags r:id="rId8"/>
            </p:custDataLst>
          </p:nvPr>
        </p:nvSpPr>
        <p:spPr>
          <a:xfrm>
            <a:off x="554735" y="41597"/>
            <a:ext cx="3843338" cy="123111"/>
          </a:xfrm>
          <a:prstGeom prst="rect">
            <a:avLst/>
          </a:prstGeom>
          <a:ln w="6350">
            <a:noFill/>
            <a:miter lim="800000"/>
          </a:ln>
        </p:spPr>
        <p:txBody>
          <a:bodyPr vert="horz" wrap="square" lIns="0" tIns="0" rIns="0" bIns="0" rtlCol="0">
            <a:spAutoFit/>
          </a:bodyPr>
          <a:lstStyle>
            <a:lvl1pPr>
              <a:defRPr lang="en-US" sz="800" b="0" dirty="0">
                <a:cs typeface="+mn-cs"/>
              </a:defRPr>
            </a:lvl1pPr>
          </a:lstStyle>
          <a:p>
            <a:pPr lvl="0">
              <a:buNone/>
            </a:pPr>
            <a:r>
              <a:rPr lang="en-US" dirty="0"/>
              <a:t>Add tracker</a:t>
            </a:r>
          </a:p>
        </p:txBody>
      </p:sp>
      <p:sp>
        <p:nvSpPr>
          <p:cNvPr id="11" name="Espace réservé de la date 3">
            <a:extLst>
              <a:ext uri="{FF2B5EF4-FFF2-40B4-BE49-F238E27FC236}">
                <a16:creationId xmlns:a16="http://schemas.microsoft.com/office/drawing/2014/main" id="{724AAFB4-DB46-4A71-906C-D9C34D938D25}"/>
              </a:ext>
            </a:extLst>
          </p:cNvPr>
          <p:cNvSpPr>
            <a:spLocks noGrp="1"/>
          </p:cNvSpPr>
          <p:nvPr>
            <p:ph type="dt" sz="half" idx="2"/>
          </p:nvPr>
        </p:nvSpPr>
        <p:spPr bwMode="gray">
          <a:xfrm>
            <a:off x="554736" y="6694959"/>
            <a:ext cx="1210435" cy="115416"/>
          </a:xfrm>
          <a:prstGeom prst="rect">
            <a:avLst/>
          </a:prstGeom>
        </p:spPr>
        <p:txBody>
          <a:bodyPr vert="horz" lIns="0" tIns="0" rIns="0" bIns="0" rtlCol="0" anchor="ctr" anchorCtr="0">
            <a:spAutoFit/>
          </a:bodyPr>
          <a:lstStyle>
            <a:lvl1pPr algn="l">
              <a:defRPr sz="750" b="1">
                <a:solidFill>
                  <a:schemeClr val="tx1"/>
                </a:solidFill>
              </a:defRPr>
            </a:lvl1pPr>
          </a:lstStyle>
          <a:p>
            <a:fld id="{B47BA75B-B3A0-451C-A24E-509CF7CB93E1}" type="datetime1">
              <a:rPr lang="fr-FR" cap="all" smtClean="0"/>
              <a:t>01/02/2021</a:t>
            </a:fld>
            <a:endParaRPr lang="fr-FR" cap="all" dirty="0"/>
          </a:p>
        </p:txBody>
      </p:sp>
    </p:spTree>
    <p:extLst>
      <p:ext uri="{BB962C8B-B14F-4D97-AF65-F5344CB8AC3E}">
        <p14:creationId xmlns:p14="http://schemas.microsoft.com/office/powerpoint/2010/main" val="24116976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4">
    <p:spTree>
      <p:nvGrpSpPr>
        <p:cNvPr id="1" name=""/>
        <p:cNvGrpSpPr/>
        <p:nvPr/>
      </p:nvGrpSpPr>
      <p:grpSpPr>
        <a:xfrm>
          <a:off x="0" y="0"/>
          <a:ext cx="0" cy="0"/>
          <a:chOff x="0" y="0"/>
          <a:chExt cx="0" cy="0"/>
        </a:xfrm>
      </p:grpSpPr>
      <p:graphicFrame>
        <p:nvGraphicFramePr>
          <p:cNvPr id="3" name="Object 6" hidden="1">
            <a:extLst>
              <a:ext uri="{FF2B5EF4-FFF2-40B4-BE49-F238E27FC236}">
                <a16:creationId xmlns:a16="http://schemas.microsoft.com/office/drawing/2014/main" id="{DA8D6A48-EE20-4EB4-A234-9F3B16C02872}"/>
              </a:ext>
            </a:extLst>
          </p:cNvPr>
          <p:cNvGraphicFramePr>
            <a:graphicFrameLocks noChangeAspect="1"/>
          </p:cNvGraphicFramePr>
          <p:nvPr userDrawn="1">
            <p:custDataLst>
              <p:tags r:id="rId2"/>
            </p:custDataLst>
            <p:extLst>
              <p:ext uri="{D42A27DB-BD31-4B8C-83A1-F6EECF244321}">
                <p14:modId xmlns:p14="http://schemas.microsoft.com/office/powerpoint/2010/main" val="371740977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0159" name="think-cell Slide" r:id="rId11" imgW="413" imgH="416" progId="TCLayout.ActiveDocument.1">
                  <p:embed/>
                </p:oleObj>
              </mc:Choice>
              <mc:Fallback>
                <p:oleObj name="think-cell Slide" r:id="rId11" imgW="413" imgH="416" progId="TCLayout.ActiveDocument.1">
                  <p:embed/>
                  <p:pic>
                    <p:nvPicPr>
                      <p:cNvPr id="3" name="Object 6" hidden="1">
                        <a:extLst>
                          <a:ext uri="{FF2B5EF4-FFF2-40B4-BE49-F238E27FC236}">
                            <a16:creationId xmlns:a16="http://schemas.microsoft.com/office/drawing/2014/main" id="{DA8D6A48-EE20-4EB4-A234-9F3B16C02872}"/>
                          </a:ext>
                        </a:extLst>
                      </p:cNvPr>
                      <p:cNvPicPr/>
                      <p:nvPr/>
                    </p:nvPicPr>
                    <p:blipFill>
                      <a:blip r:embed="rId12"/>
                      <a:stretch>
                        <a:fillRect/>
                      </a:stretch>
                    </p:blipFill>
                    <p:spPr>
                      <a:xfrm>
                        <a:off x="1588" y="1588"/>
                        <a:ext cx="1588" cy="1588"/>
                      </a:xfrm>
                      <a:prstGeom prst="rect">
                        <a:avLst/>
                      </a:prstGeom>
                    </p:spPr>
                  </p:pic>
                </p:oleObj>
              </mc:Fallback>
            </mc:AlternateContent>
          </a:graphicData>
        </a:graphic>
      </p:graphicFrame>
      <p:sp>
        <p:nvSpPr>
          <p:cNvPr id="4" name="Rectangle 1" hidden="1">
            <a:extLst>
              <a:ext uri="{FF2B5EF4-FFF2-40B4-BE49-F238E27FC236}">
                <a16:creationId xmlns:a16="http://schemas.microsoft.com/office/drawing/2014/main" id="{67C50C85-5FB9-4798-A8A4-1DA5B9F3ACC9}"/>
              </a:ext>
            </a:extLst>
          </p:cNvPr>
          <p:cNvSpPr/>
          <p:nvPr userDrawn="1">
            <p:custDataLst>
              <p:tags r:id="rId3"/>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2500" b="1" i="0" baseline="0" dirty="0" err="1">
              <a:solidFill>
                <a:schemeClr val="bg1"/>
              </a:solidFill>
              <a:latin typeface="Arial" panose="020B0604020202020204" pitchFamily="34" charset="0"/>
              <a:ea typeface="+mj-ea"/>
              <a:cs typeface="+mj-cs"/>
              <a:sym typeface="Arial" panose="020B0604020202020204" pitchFamily="34" charset="0"/>
            </a:endParaRPr>
          </a:p>
        </p:txBody>
      </p:sp>
      <p:sp>
        <p:nvSpPr>
          <p:cNvPr id="6" name="RectangleLight">
            <a:extLst>
              <a:ext uri="{FF2B5EF4-FFF2-40B4-BE49-F238E27FC236}">
                <a16:creationId xmlns:a16="http://schemas.microsoft.com/office/drawing/2014/main" id="{3FA229FA-A3E6-464F-8FAE-54175450EBEB}"/>
              </a:ext>
            </a:extLst>
          </p:cNvPr>
          <p:cNvSpPr/>
          <p:nvPr userDrawn="1">
            <p:custDataLst>
              <p:tags r:id="rId4"/>
            </p:custDataLst>
          </p:nvPr>
        </p:nvSpPr>
        <p:spPr bwMode="ltGray">
          <a:xfrm>
            <a:off x="3413760" y="0"/>
            <a:ext cx="8778240" cy="6858000"/>
          </a:xfrm>
          <a:prstGeom prst="rect">
            <a:avLst/>
          </a:prstGeom>
          <a:solidFill>
            <a:srgbClr val="D9E0EF"/>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dirty="0">
              <a:solidFill>
                <a:srgbClr val="F0F0F0"/>
              </a:solidFill>
              <a:latin typeface="Arial" panose="020B0604020202020204" pitchFamily="34" charset="0"/>
            </a:endParaRPr>
          </a:p>
        </p:txBody>
      </p:sp>
      <p:sp>
        <p:nvSpPr>
          <p:cNvPr id="17" name="Slide Number">
            <a:extLst>
              <a:ext uri="{FF2B5EF4-FFF2-40B4-BE49-F238E27FC236}">
                <a16:creationId xmlns:a16="http://schemas.microsoft.com/office/drawing/2014/main" id="{ACF9526A-1F1C-4E57-8A8D-21EDBC12066F}"/>
              </a:ext>
            </a:extLst>
          </p:cNvPr>
          <p:cNvSpPr>
            <a:spLocks noChangeArrowheads="1"/>
          </p:cNvSpPr>
          <p:nvPr userDrawn="1">
            <p:custDataLst>
              <p:tags r:id="rId5"/>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b="0" smtClean="0">
                <a:solidFill>
                  <a:schemeClr val="tx1"/>
                </a:solidFill>
                <a:latin typeface="+mn-lt"/>
                <a:ea typeface="+mn-ea"/>
                <a:cs typeface="Arial" panose="020B0604020202020204" pitchFamily="34" charset="0"/>
              </a:rPr>
              <a:pPr algn="r" defTabSz="610744" fontAlgn="auto">
                <a:spcBef>
                  <a:spcPts val="0"/>
                </a:spcBef>
                <a:spcAft>
                  <a:spcPts val="0"/>
                </a:spcAft>
                <a:defRPr/>
              </a:pPr>
              <a:t>‹N°›</a:t>
            </a:fld>
            <a:endParaRPr lang="en-US" sz="900" b="0" dirty="0">
              <a:solidFill>
                <a:schemeClr val="tx1"/>
              </a:solidFill>
              <a:latin typeface="+mn-lt"/>
              <a:ea typeface="+mn-ea"/>
              <a:cs typeface="Arial" panose="020B0604020202020204" pitchFamily="34" charset="0"/>
            </a:endParaRPr>
          </a:p>
        </p:txBody>
      </p:sp>
      <p:sp>
        <p:nvSpPr>
          <p:cNvPr id="19" name="2. Slide Title">
            <a:extLst>
              <a:ext uri="{FF2B5EF4-FFF2-40B4-BE49-F238E27FC236}">
                <a16:creationId xmlns:a16="http://schemas.microsoft.com/office/drawing/2014/main" id="{6647A441-8DE4-4236-BCC7-B694B2C59E00}"/>
              </a:ext>
            </a:extLst>
          </p:cNvPr>
          <p:cNvSpPr>
            <a:spLocks noGrp="1"/>
          </p:cNvSpPr>
          <p:nvPr>
            <p:ph type="title"/>
            <p:custDataLst>
              <p:tags r:id="rId6"/>
            </p:custDataLst>
          </p:nvPr>
        </p:nvSpPr>
        <p:spPr>
          <a:xfrm>
            <a:off x="554736" y="2744369"/>
            <a:ext cx="2514600" cy="769441"/>
          </a:xfrm>
        </p:spPr>
        <p:txBody>
          <a:bodyPr vert="horz" wrap="square" lIns="0" tIns="0" rIns="0" bIns="0" rtlCol="0" anchor="b" anchorCtr="0">
            <a:noAutofit/>
          </a:bodyPr>
          <a:lstStyle>
            <a:lvl1pPr>
              <a:defRPr lang="en-US" dirty="0"/>
            </a:lvl1pPr>
          </a:lstStyle>
          <a:p>
            <a:pPr lvl="0"/>
            <a:r>
              <a:rPr lang="en-US" dirty="0"/>
              <a:t>Click to edit Master title style</a:t>
            </a:r>
          </a:p>
        </p:txBody>
      </p:sp>
      <p:sp>
        <p:nvSpPr>
          <p:cNvPr id="20" name="3. Subtitle">
            <a:extLst>
              <a:ext uri="{FF2B5EF4-FFF2-40B4-BE49-F238E27FC236}">
                <a16:creationId xmlns:a16="http://schemas.microsoft.com/office/drawing/2014/main" id="{A4DBA574-6D59-4DFD-82A7-9B1E9AEB906E}"/>
              </a:ext>
            </a:extLst>
          </p:cNvPr>
          <p:cNvSpPr>
            <a:spLocks noGrp="1"/>
          </p:cNvSpPr>
          <p:nvPr>
            <p:ph type="subTitle" idx="1"/>
            <p:custDataLst>
              <p:tags r:id="rId7"/>
            </p:custDataLst>
          </p:nvPr>
        </p:nvSpPr>
        <p:spPr>
          <a:xfrm>
            <a:off x="554736" y="3659644"/>
            <a:ext cx="2514600" cy="553998"/>
          </a:xfrm>
          <a:prstGeom prst="rect">
            <a:avLst/>
          </a:prstGeom>
        </p:spPr>
        <p:txBody>
          <a:bodyPr wrap="square">
            <a:spAutoFit/>
          </a:bodyPr>
          <a:lstStyle>
            <a:lvl1pPr marL="0" indent="0" algn="l">
              <a:buNone/>
              <a:defRPr sz="1800" b="0">
                <a:solidFill>
                  <a:schemeClr val="tx1"/>
                </a:solidFill>
              </a:defRPr>
            </a:lvl1pPr>
            <a:lvl2pPr marL="457178" indent="0" algn="ctr">
              <a:buNone/>
              <a:defRPr sz="2000"/>
            </a:lvl2pPr>
            <a:lvl3pPr marL="914354" indent="0" algn="ctr">
              <a:buNone/>
              <a:defRPr sz="1800"/>
            </a:lvl3pPr>
            <a:lvl4pPr marL="1371532" indent="0" algn="ctr">
              <a:buNone/>
              <a:defRPr sz="1600"/>
            </a:lvl4pPr>
            <a:lvl5pPr marL="1828709" indent="0" algn="ctr">
              <a:buNone/>
              <a:defRPr sz="1600"/>
            </a:lvl5pPr>
            <a:lvl6pPr marL="2285886" indent="0" algn="ctr">
              <a:buNone/>
              <a:defRPr sz="1600"/>
            </a:lvl6pPr>
            <a:lvl7pPr marL="2743062" indent="0" algn="ctr">
              <a:buNone/>
              <a:defRPr sz="1600"/>
            </a:lvl7pPr>
            <a:lvl8pPr marL="3200240" indent="0" algn="ctr">
              <a:buNone/>
              <a:defRPr sz="1600"/>
            </a:lvl8pPr>
            <a:lvl9pPr marL="3657418" indent="0" algn="ctr">
              <a:buNone/>
              <a:defRPr sz="1600"/>
            </a:lvl9pPr>
          </a:lstStyle>
          <a:p>
            <a:r>
              <a:rPr lang="en-US" dirty="0"/>
              <a:t>Click to edit Master subtitle style</a:t>
            </a:r>
          </a:p>
        </p:txBody>
      </p:sp>
      <p:sp>
        <p:nvSpPr>
          <p:cNvPr id="21" name="5. Source" hidden="1">
            <a:extLst>
              <a:ext uri="{FF2B5EF4-FFF2-40B4-BE49-F238E27FC236}">
                <a16:creationId xmlns:a16="http://schemas.microsoft.com/office/drawing/2014/main" id="{25B2DE14-9B3F-4199-B082-9FEB12CE57EA}"/>
              </a:ext>
            </a:extLst>
          </p:cNvPr>
          <p:cNvSpPr txBox="1"/>
          <p:nvPr userDrawn="1">
            <p:custDataLst>
              <p:tags r:id="rId8"/>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dirty="0"/>
              <a:t>Source: …</a:t>
            </a:r>
          </a:p>
        </p:txBody>
      </p:sp>
      <p:sp>
        <p:nvSpPr>
          <p:cNvPr id="10" name="1. On-page tracker">
            <a:extLst>
              <a:ext uri="{FF2B5EF4-FFF2-40B4-BE49-F238E27FC236}">
                <a16:creationId xmlns:a16="http://schemas.microsoft.com/office/drawing/2014/main" id="{96552B7E-7081-4EA8-9351-FE4C7216ADF2}"/>
              </a:ext>
            </a:extLst>
          </p:cNvPr>
          <p:cNvSpPr>
            <a:spLocks noGrp="1"/>
          </p:cNvSpPr>
          <p:nvPr>
            <p:ph type="body" sz="quarter" idx="10" hasCustomPrompt="1"/>
            <p:custDataLst>
              <p:tags r:id="rId9"/>
            </p:custDataLst>
          </p:nvPr>
        </p:nvSpPr>
        <p:spPr>
          <a:xfrm>
            <a:off x="1513362" y="41597"/>
            <a:ext cx="1555012" cy="123111"/>
          </a:xfrm>
          <a:prstGeom prst="rect">
            <a:avLst/>
          </a:prstGeom>
          <a:ln w="6350">
            <a:noFill/>
            <a:miter lim="800000"/>
          </a:ln>
        </p:spPr>
        <p:txBody>
          <a:bodyPr vert="horz" wrap="square" lIns="0" tIns="0" rIns="0" bIns="0" rtlCol="0">
            <a:spAutoFit/>
          </a:bodyPr>
          <a:lstStyle>
            <a:lvl1pPr>
              <a:defRPr lang="en-US" sz="800" b="0" dirty="0">
                <a:cs typeface="+mn-cs"/>
              </a:defRPr>
            </a:lvl1pPr>
          </a:lstStyle>
          <a:p>
            <a:pPr lvl="0">
              <a:buNone/>
            </a:pPr>
            <a:r>
              <a:rPr lang="en-US" dirty="0"/>
              <a:t>Add tracker</a:t>
            </a:r>
          </a:p>
        </p:txBody>
      </p:sp>
      <p:sp>
        <p:nvSpPr>
          <p:cNvPr id="11" name="Espace réservé de la date 3">
            <a:extLst>
              <a:ext uri="{FF2B5EF4-FFF2-40B4-BE49-F238E27FC236}">
                <a16:creationId xmlns:a16="http://schemas.microsoft.com/office/drawing/2014/main" id="{F113EEB6-E29F-47E8-B54A-8496523BBCE7}"/>
              </a:ext>
            </a:extLst>
          </p:cNvPr>
          <p:cNvSpPr>
            <a:spLocks noGrp="1"/>
          </p:cNvSpPr>
          <p:nvPr>
            <p:ph type="dt" sz="half" idx="2"/>
          </p:nvPr>
        </p:nvSpPr>
        <p:spPr bwMode="gray">
          <a:xfrm>
            <a:off x="554736" y="6694959"/>
            <a:ext cx="1210435" cy="115416"/>
          </a:xfrm>
          <a:prstGeom prst="rect">
            <a:avLst/>
          </a:prstGeom>
        </p:spPr>
        <p:txBody>
          <a:bodyPr vert="horz" lIns="0" tIns="0" rIns="0" bIns="0" rtlCol="0" anchor="ctr" anchorCtr="0">
            <a:spAutoFit/>
          </a:bodyPr>
          <a:lstStyle>
            <a:lvl1pPr algn="l">
              <a:defRPr sz="750" b="1">
                <a:solidFill>
                  <a:schemeClr val="tx1"/>
                </a:solidFill>
              </a:defRPr>
            </a:lvl1pPr>
          </a:lstStyle>
          <a:p>
            <a:fld id="{3EA4F80C-8BEB-4278-BA54-BEA445AD31AD}" type="datetime1">
              <a:rPr lang="fr-FR" cap="all" smtClean="0"/>
              <a:t>01/02/2021</a:t>
            </a:fld>
            <a:endParaRPr lang="fr-FR" cap="all" dirty="0"/>
          </a:p>
        </p:txBody>
      </p:sp>
      <p:pic>
        <p:nvPicPr>
          <p:cNvPr id="13" name="Image 5">
            <a:extLst>
              <a:ext uri="{FF2B5EF4-FFF2-40B4-BE49-F238E27FC236}">
                <a16:creationId xmlns:a16="http://schemas.microsoft.com/office/drawing/2014/main" id="{E52AC364-311C-4359-ABF3-7AA0243E87BC}"/>
              </a:ext>
            </a:extLst>
          </p:cNvPr>
          <p:cNvPicPr>
            <a:picLocks noChangeAspect="1"/>
          </p:cNvPicPr>
          <p:nvPr userDrawn="1"/>
        </p:nvPicPr>
        <p:blipFill rotWithShape="1">
          <a:blip r:embed="rId13"/>
          <a:srcRect l="8428"/>
          <a:stretch/>
        </p:blipFill>
        <p:spPr>
          <a:xfrm>
            <a:off x="553972" y="84777"/>
            <a:ext cx="854905" cy="726675"/>
          </a:xfrm>
          <a:prstGeom prst="rect">
            <a:avLst/>
          </a:prstGeom>
        </p:spPr>
      </p:pic>
      <p:cxnSp>
        <p:nvCxnSpPr>
          <p:cNvPr id="14" name="Connecteur droit 13">
            <a:extLst>
              <a:ext uri="{FF2B5EF4-FFF2-40B4-BE49-F238E27FC236}">
                <a16:creationId xmlns:a16="http://schemas.microsoft.com/office/drawing/2014/main" id="{BC0124A4-D024-4024-9440-E1117FA58ADB}"/>
              </a:ext>
            </a:extLst>
          </p:cNvPr>
          <p:cNvCxnSpPr>
            <a:cxnSpLocks/>
          </p:cNvCxnSpPr>
          <p:nvPr userDrawn="1"/>
        </p:nvCxnSpPr>
        <p:spPr>
          <a:xfrm>
            <a:off x="553972" y="1086644"/>
            <a:ext cx="2515364" cy="0"/>
          </a:xfrm>
          <a:prstGeom prst="line">
            <a:avLst/>
          </a:prstGeom>
          <a:ln w="22225">
            <a:solidFill>
              <a:srgbClr val="0A0091"/>
            </a:solidFill>
          </a:ln>
        </p:spPr>
        <p:style>
          <a:lnRef idx="1">
            <a:schemeClr val="accent1"/>
          </a:lnRef>
          <a:fillRef idx="0">
            <a:schemeClr val="accent1"/>
          </a:fillRef>
          <a:effectRef idx="0">
            <a:schemeClr val="accent1"/>
          </a:effectRef>
          <a:fontRef idx="minor">
            <a:schemeClr val="tx1"/>
          </a:fontRef>
        </p:style>
      </p:cxnSp>
      <p:cxnSp>
        <p:nvCxnSpPr>
          <p:cNvPr id="15" name="Connecteur droit 13">
            <a:extLst>
              <a:ext uri="{FF2B5EF4-FFF2-40B4-BE49-F238E27FC236}">
                <a16:creationId xmlns:a16="http://schemas.microsoft.com/office/drawing/2014/main" id="{05F085EA-7825-4EA9-9B33-FA19DBBC98F6}"/>
              </a:ext>
            </a:extLst>
          </p:cNvPr>
          <p:cNvCxnSpPr>
            <a:cxnSpLocks/>
          </p:cNvCxnSpPr>
          <p:nvPr userDrawn="1"/>
        </p:nvCxnSpPr>
        <p:spPr>
          <a:xfrm>
            <a:off x="3715757" y="1086644"/>
            <a:ext cx="7921507" cy="0"/>
          </a:xfrm>
          <a:prstGeom prst="line">
            <a:avLst/>
          </a:prstGeom>
          <a:ln w="22225">
            <a:solidFill>
              <a:srgbClr val="0A009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094160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3">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CEE6E84E-0DE7-4EEF-8932-BF42153B3B56}"/>
              </a:ext>
            </a:extLst>
          </p:cNvPr>
          <p:cNvGraphicFramePr>
            <a:graphicFrameLocks noChangeAspect="1"/>
          </p:cNvGraphicFramePr>
          <p:nvPr userDrawn="1">
            <p:custDataLst>
              <p:tags r:id="rId2"/>
            </p:custDataLst>
            <p:extLst>
              <p:ext uri="{D42A27DB-BD31-4B8C-83A1-F6EECF244321}">
                <p14:modId xmlns:p14="http://schemas.microsoft.com/office/powerpoint/2010/main" val="20464411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1181" name="think-cell Slide" r:id="rId11" imgW="413" imgH="416" progId="TCLayout.ActiveDocument.1">
                  <p:embed/>
                </p:oleObj>
              </mc:Choice>
              <mc:Fallback>
                <p:oleObj name="think-cell Slide" r:id="rId11" imgW="413" imgH="416" progId="TCLayout.ActiveDocument.1">
                  <p:embed/>
                  <p:pic>
                    <p:nvPicPr>
                      <p:cNvPr id="3" name="Object 2" hidden="1">
                        <a:extLst>
                          <a:ext uri="{FF2B5EF4-FFF2-40B4-BE49-F238E27FC236}">
                            <a16:creationId xmlns:a16="http://schemas.microsoft.com/office/drawing/2014/main" id="{CEE6E84E-0DE7-4EEF-8932-BF42153B3B56}"/>
                          </a:ext>
                        </a:extLst>
                      </p:cNvPr>
                      <p:cNvPicPr/>
                      <p:nvPr/>
                    </p:nvPicPr>
                    <p:blipFill>
                      <a:blip r:embed="rId12"/>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29D2CA90-0144-4292-9526-98A508F53171}"/>
              </a:ext>
            </a:extLst>
          </p:cNvPr>
          <p:cNvSpPr/>
          <p:nvPr userDrawn="1">
            <p:custDataLst>
              <p:tags r:id="rId3"/>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2500" b="1" i="0" baseline="0" dirty="0" err="1">
              <a:solidFill>
                <a:schemeClr val="bg1"/>
              </a:solidFill>
              <a:latin typeface="Arial" panose="020B0604020202020204" pitchFamily="34" charset="0"/>
              <a:ea typeface="+mj-ea"/>
              <a:cs typeface="+mj-cs"/>
              <a:sym typeface="Arial" panose="020B0604020202020204" pitchFamily="34" charset="0"/>
            </a:endParaRPr>
          </a:p>
        </p:txBody>
      </p:sp>
      <p:sp>
        <p:nvSpPr>
          <p:cNvPr id="6" name="RectangleLight">
            <a:extLst>
              <a:ext uri="{FF2B5EF4-FFF2-40B4-BE49-F238E27FC236}">
                <a16:creationId xmlns:a16="http://schemas.microsoft.com/office/drawing/2014/main" id="{3FA229FA-A3E6-464F-8FAE-54175450EBEB}"/>
              </a:ext>
            </a:extLst>
          </p:cNvPr>
          <p:cNvSpPr/>
          <p:nvPr userDrawn="1">
            <p:custDataLst>
              <p:tags r:id="rId4"/>
            </p:custDataLst>
          </p:nvPr>
        </p:nvSpPr>
        <p:spPr bwMode="ltGray">
          <a:xfrm>
            <a:off x="4364736" y="0"/>
            <a:ext cx="7827264" cy="6858000"/>
          </a:xfrm>
          <a:prstGeom prst="rect">
            <a:avLst/>
          </a:prstGeom>
          <a:solidFill>
            <a:srgbClr val="D9E0EF"/>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lvl="0" algn="ctr"/>
            <a:endParaRPr lang="en-US" dirty="0">
              <a:solidFill>
                <a:srgbClr val="F0F0F0"/>
              </a:solidFill>
              <a:latin typeface="Arial" panose="020B0604020202020204" pitchFamily="34" charset="0"/>
            </a:endParaRPr>
          </a:p>
        </p:txBody>
      </p:sp>
      <p:sp>
        <p:nvSpPr>
          <p:cNvPr id="17" name="Slide Number">
            <a:extLst>
              <a:ext uri="{FF2B5EF4-FFF2-40B4-BE49-F238E27FC236}">
                <a16:creationId xmlns:a16="http://schemas.microsoft.com/office/drawing/2014/main" id="{36B65DC7-979F-4AB7-9872-8CF5F2DCB753}"/>
              </a:ext>
            </a:extLst>
          </p:cNvPr>
          <p:cNvSpPr>
            <a:spLocks noChangeArrowheads="1"/>
          </p:cNvSpPr>
          <p:nvPr userDrawn="1">
            <p:custDataLst>
              <p:tags r:id="rId5"/>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b="0" smtClean="0">
                <a:solidFill>
                  <a:schemeClr val="tx1"/>
                </a:solidFill>
                <a:latin typeface="+mn-lt"/>
                <a:ea typeface="+mn-ea"/>
                <a:cs typeface="Arial" panose="020B0604020202020204" pitchFamily="34" charset="0"/>
              </a:rPr>
              <a:pPr algn="r" defTabSz="610744" fontAlgn="auto">
                <a:spcBef>
                  <a:spcPts val="0"/>
                </a:spcBef>
                <a:spcAft>
                  <a:spcPts val="0"/>
                </a:spcAft>
                <a:defRPr/>
              </a:pPr>
              <a:t>‹N°›</a:t>
            </a:fld>
            <a:endParaRPr lang="en-US" sz="900" b="0" dirty="0">
              <a:solidFill>
                <a:schemeClr val="tx1"/>
              </a:solidFill>
              <a:latin typeface="+mn-lt"/>
              <a:ea typeface="+mn-ea"/>
              <a:cs typeface="Arial" panose="020B0604020202020204" pitchFamily="34" charset="0"/>
            </a:endParaRPr>
          </a:p>
        </p:txBody>
      </p:sp>
      <p:sp>
        <p:nvSpPr>
          <p:cNvPr id="19" name="2. Slide Title">
            <a:extLst>
              <a:ext uri="{FF2B5EF4-FFF2-40B4-BE49-F238E27FC236}">
                <a16:creationId xmlns:a16="http://schemas.microsoft.com/office/drawing/2014/main" id="{4EF89F43-35C6-451B-BBE8-87D2B8B83F5E}"/>
              </a:ext>
            </a:extLst>
          </p:cNvPr>
          <p:cNvSpPr>
            <a:spLocks noGrp="1"/>
          </p:cNvSpPr>
          <p:nvPr>
            <p:ph type="title"/>
            <p:custDataLst>
              <p:tags r:id="rId6"/>
            </p:custDataLst>
          </p:nvPr>
        </p:nvSpPr>
        <p:spPr>
          <a:xfrm>
            <a:off x="554736" y="2744369"/>
            <a:ext cx="3465576" cy="769441"/>
          </a:xfrm>
          <a:prstGeom prst="rect">
            <a:avLst/>
          </a:prstGeom>
        </p:spPr>
        <p:txBody>
          <a:bodyPr vert="horz" wrap="square" lIns="0" tIns="0" rIns="0" bIns="0" rtlCol="0" anchor="b" anchorCtr="0">
            <a:noAutofit/>
          </a:bodyPr>
          <a:lstStyle>
            <a:lvl1pPr>
              <a:defRPr lang="en-US" dirty="0"/>
            </a:lvl1pPr>
          </a:lstStyle>
          <a:p>
            <a:pPr lvl="0"/>
            <a:r>
              <a:rPr lang="en-US" dirty="0"/>
              <a:t>Click to edit Master title style</a:t>
            </a:r>
          </a:p>
        </p:txBody>
      </p:sp>
      <p:sp>
        <p:nvSpPr>
          <p:cNvPr id="20" name="3. Subtitle">
            <a:extLst>
              <a:ext uri="{FF2B5EF4-FFF2-40B4-BE49-F238E27FC236}">
                <a16:creationId xmlns:a16="http://schemas.microsoft.com/office/drawing/2014/main" id="{9F06A69A-B095-4159-932B-3658DD253FDF}"/>
              </a:ext>
            </a:extLst>
          </p:cNvPr>
          <p:cNvSpPr>
            <a:spLocks noGrp="1"/>
          </p:cNvSpPr>
          <p:nvPr>
            <p:ph type="subTitle" idx="1"/>
            <p:custDataLst>
              <p:tags r:id="rId7"/>
            </p:custDataLst>
          </p:nvPr>
        </p:nvSpPr>
        <p:spPr>
          <a:xfrm>
            <a:off x="554735" y="3659644"/>
            <a:ext cx="3465575" cy="276999"/>
          </a:xfrm>
          <a:prstGeom prst="rect">
            <a:avLst/>
          </a:prstGeom>
        </p:spPr>
        <p:txBody>
          <a:bodyPr wrap="square">
            <a:spAutoFit/>
          </a:bodyPr>
          <a:lstStyle>
            <a:lvl1pPr marL="0" indent="0" algn="l">
              <a:buNone/>
              <a:defRPr sz="1800" b="0">
                <a:solidFill>
                  <a:schemeClr val="tx1"/>
                </a:solidFill>
              </a:defRPr>
            </a:lvl1pPr>
            <a:lvl2pPr marL="457178" indent="0" algn="ctr">
              <a:buNone/>
              <a:defRPr sz="2000"/>
            </a:lvl2pPr>
            <a:lvl3pPr marL="914354" indent="0" algn="ctr">
              <a:buNone/>
              <a:defRPr sz="1800"/>
            </a:lvl3pPr>
            <a:lvl4pPr marL="1371532" indent="0" algn="ctr">
              <a:buNone/>
              <a:defRPr sz="1600"/>
            </a:lvl4pPr>
            <a:lvl5pPr marL="1828709" indent="0" algn="ctr">
              <a:buNone/>
              <a:defRPr sz="1600"/>
            </a:lvl5pPr>
            <a:lvl6pPr marL="2285886" indent="0" algn="ctr">
              <a:buNone/>
              <a:defRPr sz="1600"/>
            </a:lvl6pPr>
            <a:lvl7pPr marL="2743062" indent="0" algn="ctr">
              <a:buNone/>
              <a:defRPr sz="1600"/>
            </a:lvl7pPr>
            <a:lvl8pPr marL="3200240" indent="0" algn="ctr">
              <a:buNone/>
              <a:defRPr sz="1600"/>
            </a:lvl8pPr>
            <a:lvl9pPr marL="3657418" indent="0" algn="ctr">
              <a:buNone/>
              <a:defRPr sz="1600"/>
            </a:lvl9pPr>
          </a:lstStyle>
          <a:p>
            <a:r>
              <a:rPr lang="en-US" dirty="0"/>
              <a:t>Click to edit Master subtitle style</a:t>
            </a:r>
          </a:p>
        </p:txBody>
      </p:sp>
      <p:sp>
        <p:nvSpPr>
          <p:cNvPr id="21" name="5. Source" hidden="1">
            <a:extLst>
              <a:ext uri="{FF2B5EF4-FFF2-40B4-BE49-F238E27FC236}">
                <a16:creationId xmlns:a16="http://schemas.microsoft.com/office/drawing/2014/main" id="{DA204BE1-D5C8-4D03-9090-21D41FEC78E0}"/>
              </a:ext>
            </a:extLst>
          </p:cNvPr>
          <p:cNvSpPr txBox="1"/>
          <p:nvPr userDrawn="1">
            <p:custDataLst>
              <p:tags r:id="rId8"/>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dirty="0"/>
              <a:t>Source: …</a:t>
            </a:r>
          </a:p>
        </p:txBody>
      </p:sp>
      <p:sp>
        <p:nvSpPr>
          <p:cNvPr id="10" name="1. On-page tracker">
            <a:extLst>
              <a:ext uri="{FF2B5EF4-FFF2-40B4-BE49-F238E27FC236}">
                <a16:creationId xmlns:a16="http://schemas.microsoft.com/office/drawing/2014/main" id="{79C07342-0520-417C-B878-54C94CBD8539}"/>
              </a:ext>
            </a:extLst>
          </p:cNvPr>
          <p:cNvSpPr>
            <a:spLocks noGrp="1"/>
          </p:cNvSpPr>
          <p:nvPr>
            <p:ph type="body" sz="quarter" idx="10" hasCustomPrompt="1"/>
            <p:custDataLst>
              <p:tags r:id="rId9"/>
            </p:custDataLst>
          </p:nvPr>
        </p:nvSpPr>
        <p:spPr>
          <a:xfrm>
            <a:off x="1506828" y="41597"/>
            <a:ext cx="2513484" cy="123111"/>
          </a:xfrm>
          <a:prstGeom prst="rect">
            <a:avLst/>
          </a:prstGeom>
          <a:ln w="6350">
            <a:noFill/>
            <a:miter lim="800000"/>
          </a:ln>
        </p:spPr>
        <p:txBody>
          <a:bodyPr vert="horz" wrap="square" lIns="0" tIns="0" rIns="0" bIns="0" rtlCol="0">
            <a:spAutoFit/>
          </a:bodyPr>
          <a:lstStyle>
            <a:lvl1pPr>
              <a:defRPr lang="en-US" sz="800" b="0" dirty="0">
                <a:cs typeface="+mn-cs"/>
              </a:defRPr>
            </a:lvl1pPr>
          </a:lstStyle>
          <a:p>
            <a:pPr lvl="0">
              <a:buNone/>
            </a:pPr>
            <a:r>
              <a:rPr lang="en-US" dirty="0"/>
              <a:t>Add tracker</a:t>
            </a:r>
          </a:p>
        </p:txBody>
      </p:sp>
      <p:sp>
        <p:nvSpPr>
          <p:cNvPr id="11" name="Espace réservé de la date 3">
            <a:extLst>
              <a:ext uri="{FF2B5EF4-FFF2-40B4-BE49-F238E27FC236}">
                <a16:creationId xmlns:a16="http://schemas.microsoft.com/office/drawing/2014/main" id="{9CD56C46-4675-4259-887B-BD63BA7F9273}"/>
              </a:ext>
            </a:extLst>
          </p:cNvPr>
          <p:cNvSpPr>
            <a:spLocks noGrp="1"/>
          </p:cNvSpPr>
          <p:nvPr>
            <p:ph type="dt" sz="half" idx="2"/>
          </p:nvPr>
        </p:nvSpPr>
        <p:spPr bwMode="gray">
          <a:xfrm>
            <a:off x="554736" y="6694959"/>
            <a:ext cx="1210435" cy="115416"/>
          </a:xfrm>
          <a:prstGeom prst="rect">
            <a:avLst/>
          </a:prstGeom>
        </p:spPr>
        <p:txBody>
          <a:bodyPr vert="horz" lIns="0" tIns="0" rIns="0" bIns="0" rtlCol="0" anchor="ctr" anchorCtr="0">
            <a:spAutoFit/>
          </a:bodyPr>
          <a:lstStyle>
            <a:lvl1pPr algn="l">
              <a:defRPr sz="750" b="1">
                <a:solidFill>
                  <a:schemeClr val="tx1"/>
                </a:solidFill>
              </a:defRPr>
            </a:lvl1pPr>
          </a:lstStyle>
          <a:p>
            <a:fld id="{D9E5CCC4-4C9D-43F1-9578-1B4356F6C402}" type="datetime1">
              <a:rPr lang="fr-FR" cap="all" smtClean="0"/>
              <a:t>01/02/2021</a:t>
            </a:fld>
            <a:endParaRPr lang="fr-FR" cap="all" dirty="0"/>
          </a:p>
        </p:txBody>
      </p:sp>
      <p:cxnSp>
        <p:nvCxnSpPr>
          <p:cNvPr id="13" name="Connecteur droit 13">
            <a:extLst>
              <a:ext uri="{FF2B5EF4-FFF2-40B4-BE49-F238E27FC236}">
                <a16:creationId xmlns:a16="http://schemas.microsoft.com/office/drawing/2014/main" id="{51A5CA2F-3D76-4B0D-A191-5D57AA93FF0A}"/>
              </a:ext>
            </a:extLst>
          </p:cNvPr>
          <p:cNvCxnSpPr>
            <a:cxnSpLocks/>
          </p:cNvCxnSpPr>
          <p:nvPr userDrawn="1"/>
        </p:nvCxnSpPr>
        <p:spPr>
          <a:xfrm>
            <a:off x="553972" y="1086644"/>
            <a:ext cx="3466338" cy="0"/>
          </a:xfrm>
          <a:prstGeom prst="line">
            <a:avLst/>
          </a:prstGeom>
          <a:ln w="22225">
            <a:solidFill>
              <a:srgbClr val="0A0091"/>
            </a:solidFill>
          </a:ln>
        </p:spPr>
        <p:style>
          <a:lnRef idx="1">
            <a:schemeClr val="accent1"/>
          </a:lnRef>
          <a:fillRef idx="0">
            <a:schemeClr val="accent1"/>
          </a:fillRef>
          <a:effectRef idx="0">
            <a:schemeClr val="accent1"/>
          </a:effectRef>
          <a:fontRef idx="minor">
            <a:schemeClr val="tx1"/>
          </a:fontRef>
        </p:style>
      </p:cxnSp>
      <p:pic>
        <p:nvPicPr>
          <p:cNvPr id="105" name="Image 5">
            <a:extLst>
              <a:ext uri="{FF2B5EF4-FFF2-40B4-BE49-F238E27FC236}">
                <a16:creationId xmlns:a16="http://schemas.microsoft.com/office/drawing/2014/main" id="{269CD9B0-BF4F-4BD6-90BC-69E681722FEB}"/>
              </a:ext>
            </a:extLst>
          </p:cNvPr>
          <p:cNvPicPr>
            <a:picLocks noChangeAspect="1"/>
          </p:cNvPicPr>
          <p:nvPr userDrawn="1"/>
        </p:nvPicPr>
        <p:blipFill rotWithShape="1">
          <a:blip r:embed="rId13"/>
          <a:srcRect l="8428"/>
          <a:stretch/>
        </p:blipFill>
        <p:spPr>
          <a:xfrm>
            <a:off x="553972" y="84777"/>
            <a:ext cx="854905" cy="726675"/>
          </a:xfrm>
          <a:prstGeom prst="rect">
            <a:avLst/>
          </a:prstGeom>
        </p:spPr>
      </p:pic>
    </p:spTree>
    <p:extLst>
      <p:ext uri="{BB962C8B-B14F-4D97-AF65-F5344CB8AC3E}">
        <p14:creationId xmlns:p14="http://schemas.microsoft.com/office/powerpoint/2010/main" val="25750988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1/2">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9F7114D8-6025-4386-BA96-B034FE6B3CDB}"/>
              </a:ext>
            </a:extLst>
          </p:cNvPr>
          <p:cNvGraphicFramePr>
            <a:graphicFrameLocks noChangeAspect="1"/>
          </p:cNvGraphicFramePr>
          <p:nvPr userDrawn="1">
            <p:custDataLst>
              <p:tags r:id="rId2"/>
            </p:custDataLst>
            <p:extLst>
              <p:ext uri="{D42A27DB-BD31-4B8C-83A1-F6EECF244321}">
                <p14:modId xmlns:p14="http://schemas.microsoft.com/office/powerpoint/2010/main" val="176960372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2204" name="think-cell Slide" r:id="rId11" imgW="413" imgH="416" progId="TCLayout.ActiveDocument.1">
                  <p:embed/>
                </p:oleObj>
              </mc:Choice>
              <mc:Fallback>
                <p:oleObj name="think-cell Slide" r:id="rId11" imgW="413" imgH="416" progId="TCLayout.ActiveDocument.1">
                  <p:embed/>
                  <p:pic>
                    <p:nvPicPr>
                      <p:cNvPr id="3" name="Object 2" hidden="1">
                        <a:extLst>
                          <a:ext uri="{FF2B5EF4-FFF2-40B4-BE49-F238E27FC236}">
                            <a16:creationId xmlns:a16="http://schemas.microsoft.com/office/drawing/2014/main" id="{9F7114D8-6025-4386-BA96-B034FE6B3CDB}"/>
                          </a:ext>
                        </a:extLst>
                      </p:cNvPr>
                      <p:cNvPicPr/>
                      <p:nvPr/>
                    </p:nvPicPr>
                    <p:blipFill>
                      <a:blip r:embed="rId12"/>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1725BD87-3C3D-45F6-BBCF-F06FD867659F}"/>
              </a:ext>
            </a:extLst>
          </p:cNvPr>
          <p:cNvSpPr/>
          <p:nvPr userDrawn="1">
            <p:custDataLst>
              <p:tags r:id="rId3"/>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2500" b="1" i="0" baseline="0" dirty="0" err="1">
              <a:solidFill>
                <a:schemeClr val="bg1"/>
              </a:solidFill>
              <a:latin typeface="Arial" panose="020B0604020202020204" pitchFamily="34" charset="0"/>
              <a:ea typeface="+mj-ea"/>
              <a:cs typeface="+mj-cs"/>
              <a:sym typeface="Arial" panose="020B0604020202020204" pitchFamily="34" charset="0"/>
            </a:endParaRPr>
          </a:p>
        </p:txBody>
      </p:sp>
      <p:sp>
        <p:nvSpPr>
          <p:cNvPr id="7" name="RectangleLight">
            <a:extLst>
              <a:ext uri="{FF2B5EF4-FFF2-40B4-BE49-F238E27FC236}">
                <a16:creationId xmlns:a16="http://schemas.microsoft.com/office/drawing/2014/main" id="{2365F90A-9CD8-40EE-93CD-2729135A9569}"/>
              </a:ext>
            </a:extLst>
          </p:cNvPr>
          <p:cNvSpPr/>
          <p:nvPr userDrawn="1">
            <p:custDataLst>
              <p:tags r:id="rId4"/>
            </p:custDataLst>
          </p:nvPr>
        </p:nvSpPr>
        <p:spPr bwMode="ltGray">
          <a:xfrm>
            <a:off x="6092952" y="0"/>
            <a:ext cx="6099048" cy="6858000"/>
          </a:xfrm>
          <a:prstGeom prst="rect">
            <a:avLst/>
          </a:prstGeom>
          <a:solidFill>
            <a:srgbClr val="D9E0EF"/>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lvl="0" algn="ctr"/>
            <a:endParaRPr lang="en-US" dirty="0">
              <a:solidFill>
                <a:srgbClr val="F0F0F0"/>
              </a:solidFill>
              <a:latin typeface="Arial" panose="020B0604020202020204" pitchFamily="34" charset="0"/>
            </a:endParaRPr>
          </a:p>
        </p:txBody>
      </p:sp>
      <p:sp>
        <p:nvSpPr>
          <p:cNvPr id="18" name="Slide Number">
            <a:extLst>
              <a:ext uri="{FF2B5EF4-FFF2-40B4-BE49-F238E27FC236}">
                <a16:creationId xmlns:a16="http://schemas.microsoft.com/office/drawing/2014/main" id="{D0E8D6D4-65CF-4E97-809E-C2399703986A}"/>
              </a:ext>
            </a:extLst>
          </p:cNvPr>
          <p:cNvSpPr>
            <a:spLocks noChangeArrowheads="1"/>
          </p:cNvSpPr>
          <p:nvPr userDrawn="1">
            <p:custDataLst>
              <p:tags r:id="rId5"/>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b="0" smtClean="0">
                <a:solidFill>
                  <a:schemeClr val="tx1"/>
                </a:solidFill>
                <a:latin typeface="+mn-lt"/>
                <a:ea typeface="+mn-ea"/>
                <a:cs typeface="Arial" panose="020B0604020202020204" pitchFamily="34" charset="0"/>
              </a:rPr>
              <a:pPr algn="r" defTabSz="610744" fontAlgn="auto">
                <a:spcBef>
                  <a:spcPts val="0"/>
                </a:spcBef>
                <a:spcAft>
                  <a:spcPts val="0"/>
                </a:spcAft>
                <a:defRPr/>
              </a:pPr>
              <a:t>‹N°›</a:t>
            </a:fld>
            <a:endParaRPr lang="en-US" sz="900" b="0" dirty="0">
              <a:solidFill>
                <a:schemeClr val="tx1"/>
              </a:solidFill>
              <a:latin typeface="+mn-lt"/>
              <a:ea typeface="+mn-ea"/>
              <a:cs typeface="Arial" panose="020B0604020202020204" pitchFamily="34" charset="0"/>
            </a:endParaRPr>
          </a:p>
        </p:txBody>
      </p:sp>
      <p:sp>
        <p:nvSpPr>
          <p:cNvPr id="19" name="2. Slide Title">
            <a:extLst>
              <a:ext uri="{FF2B5EF4-FFF2-40B4-BE49-F238E27FC236}">
                <a16:creationId xmlns:a16="http://schemas.microsoft.com/office/drawing/2014/main" id="{8FFC5EFA-01A0-4033-8D7E-3C2B1F490A33}"/>
              </a:ext>
            </a:extLst>
          </p:cNvPr>
          <p:cNvSpPr>
            <a:spLocks noGrp="1"/>
          </p:cNvSpPr>
          <p:nvPr>
            <p:ph type="title"/>
            <p:custDataLst>
              <p:tags r:id="rId6"/>
            </p:custDataLst>
          </p:nvPr>
        </p:nvSpPr>
        <p:spPr>
          <a:xfrm>
            <a:off x="1510036" y="198166"/>
            <a:ext cx="4109919" cy="769441"/>
          </a:xfrm>
        </p:spPr>
        <p:txBody>
          <a:bodyPr vert="horz" wrap="square">
            <a:spAutoFit/>
          </a:bodyPr>
          <a:lstStyle/>
          <a:p>
            <a:r>
              <a:rPr lang="en-US" dirty="0"/>
              <a:t>Click to edit Master title style</a:t>
            </a:r>
          </a:p>
        </p:txBody>
      </p:sp>
      <p:sp>
        <p:nvSpPr>
          <p:cNvPr id="20" name="3. Subtitle">
            <a:extLst>
              <a:ext uri="{FF2B5EF4-FFF2-40B4-BE49-F238E27FC236}">
                <a16:creationId xmlns:a16="http://schemas.microsoft.com/office/drawing/2014/main" id="{1555BB7F-874D-4148-9E84-841F62C8E9D4}"/>
              </a:ext>
            </a:extLst>
          </p:cNvPr>
          <p:cNvSpPr>
            <a:spLocks noGrp="1"/>
          </p:cNvSpPr>
          <p:nvPr>
            <p:ph type="subTitle" idx="1"/>
            <p:custDataLst>
              <p:tags r:id="rId7"/>
            </p:custDataLst>
          </p:nvPr>
        </p:nvSpPr>
        <p:spPr>
          <a:xfrm>
            <a:off x="1510036" y="603350"/>
            <a:ext cx="4109919" cy="276999"/>
          </a:xfrm>
          <a:prstGeom prst="rect">
            <a:avLst/>
          </a:prstGeom>
        </p:spPr>
        <p:txBody>
          <a:bodyPr wrap="square">
            <a:spAutoFit/>
          </a:bodyPr>
          <a:lstStyle>
            <a:lvl1pPr marL="0" indent="0" algn="l">
              <a:buNone/>
              <a:defRPr sz="1800" b="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22" name="5. Source" hidden="1">
            <a:extLst>
              <a:ext uri="{FF2B5EF4-FFF2-40B4-BE49-F238E27FC236}">
                <a16:creationId xmlns:a16="http://schemas.microsoft.com/office/drawing/2014/main" id="{F5E9C22A-A356-4521-A359-338A663DFEA2}"/>
              </a:ext>
            </a:extLst>
          </p:cNvPr>
          <p:cNvSpPr txBox="1"/>
          <p:nvPr userDrawn="1">
            <p:custDataLst>
              <p:tags r:id="rId8"/>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dirty="0"/>
              <a:t>Source: …</a:t>
            </a:r>
          </a:p>
        </p:txBody>
      </p:sp>
      <p:sp>
        <p:nvSpPr>
          <p:cNvPr id="11" name="Espace réservé de la date 3">
            <a:extLst>
              <a:ext uri="{FF2B5EF4-FFF2-40B4-BE49-F238E27FC236}">
                <a16:creationId xmlns:a16="http://schemas.microsoft.com/office/drawing/2014/main" id="{7B908E6E-6D8C-493D-9C1C-7BC13DD6A0D0}"/>
              </a:ext>
            </a:extLst>
          </p:cNvPr>
          <p:cNvSpPr>
            <a:spLocks noGrp="1"/>
          </p:cNvSpPr>
          <p:nvPr>
            <p:ph type="dt" sz="half" idx="2"/>
          </p:nvPr>
        </p:nvSpPr>
        <p:spPr bwMode="gray">
          <a:xfrm>
            <a:off x="554736" y="6694959"/>
            <a:ext cx="1210435" cy="115416"/>
          </a:xfrm>
          <a:prstGeom prst="rect">
            <a:avLst/>
          </a:prstGeom>
        </p:spPr>
        <p:txBody>
          <a:bodyPr vert="horz" lIns="0" tIns="0" rIns="0" bIns="0" rtlCol="0" anchor="ctr" anchorCtr="0">
            <a:spAutoFit/>
          </a:bodyPr>
          <a:lstStyle>
            <a:lvl1pPr algn="l">
              <a:defRPr sz="750" b="1">
                <a:solidFill>
                  <a:schemeClr val="tx1"/>
                </a:solidFill>
              </a:defRPr>
            </a:lvl1pPr>
          </a:lstStyle>
          <a:p>
            <a:fld id="{95C78158-6429-45A6-BE73-90F52F3E3D53}" type="datetime1">
              <a:rPr lang="fr-FR" cap="all" smtClean="0"/>
              <a:t>01/02/2021</a:t>
            </a:fld>
            <a:endParaRPr lang="fr-FR" cap="all" dirty="0"/>
          </a:p>
        </p:txBody>
      </p:sp>
      <p:cxnSp>
        <p:nvCxnSpPr>
          <p:cNvPr id="13" name="Connecteur droit 13">
            <a:extLst>
              <a:ext uri="{FF2B5EF4-FFF2-40B4-BE49-F238E27FC236}">
                <a16:creationId xmlns:a16="http://schemas.microsoft.com/office/drawing/2014/main" id="{67CB9D62-F0CC-4D18-A354-6518B4D5F204}"/>
              </a:ext>
            </a:extLst>
          </p:cNvPr>
          <p:cNvCxnSpPr>
            <a:cxnSpLocks/>
          </p:cNvCxnSpPr>
          <p:nvPr userDrawn="1"/>
        </p:nvCxnSpPr>
        <p:spPr>
          <a:xfrm>
            <a:off x="553972" y="1086644"/>
            <a:ext cx="5065983" cy="0"/>
          </a:xfrm>
          <a:prstGeom prst="line">
            <a:avLst/>
          </a:prstGeom>
          <a:ln w="22225">
            <a:solidFill>
              <a:srgbClr val="0A0091"/>
            </a:solidFill>
          </a:ln>
        </p:spPr>
        <p:style>
          <a:lnRef idx="1">
            <a:schemeClr val="accent1"/>
          </a:lnRef>
          <a:fillRef idx="0">
            <a:schemeClr val="accent1"/>
          </a:fillRef>
          <a:effectRef idx="0">
            <a:schemeClr val="accent1"/>
          </a:effectRef>
          <a:fontRef idx="minor">
            <a:schemeClr val="tx1"/>
          </a:fontRef>
        </p:style>
      </p:cxnSp>
      <p:cxnSp>
        <p:nvCxnSpPr>
          <p:cNvPr id="14" name="Connecteur droit 13">
            <a:extLst>
              <a:ext uri="{FF2B5EF4-FFF2-40B4-BE49-F238E27FC236}">
                <a16:creationId xmlns:a16="http://schemas.microsoft.com/office/drawing/2014/main" id="{40DB8961-30F1-4580-9585-4140DE043FC9}"/>
              </a:ext>
            </a:extLst>
          </p:cNvPr>
          <p:cNvCxnSpPr>
            <a:cxnSpLocks/>
          </p:cNvCxnSpPr>
          <p:nvPr userDrawn="1"/>
        </p:nvCxnSpPr>
        <p:spPr>
          <a:xfrm>
            <a:off x="6572054" y="1086644"/>
            <a:ext cx="5065210" cy="0"/>
          </a:xfrm>
          <a:prstGeom prst="line">
            <a:avLst/>
          </a:prstGeom>
          <a:ln w="22225">
            <a:solidFill>
              <a:srgbClr val="0A0091"/>
            </a:solidFill>
          </a:ln>
        </p:spPr>
        <p:style>
          <a:lnRef idx="1">
            <a:schemeClr val="accent1"/>
          </a:lnRef>
          <a:fillRef idx="0">
            <a:schemeClr val="accent1"/>
          </a:fillRef>
          <a:effectRef idx="0">
            <a:schemeClr val="accent1"/>
          </a:effectRef>
          <a:fontRef idx="minor">
            <a:schemeClr val="tx1"/>
          </a:fontRef>
        </p:style>
      </p:cxnSp>
      <p:pic>
        <p:nvPicPr>
          <p:cNvPr id="191" name="Image 5">
            <a:extLst>
              <a:ext uri="{FF2B5EF4-FFF2-40B4-BE49-F238E27FC236}">
                <a16:creationId xmlns:a16="http://schemas.microsoft.com/office/drawing/2014/main" id="{57E945B2-5CD1-4D0C-9583-2B6EA919A2F5}"/>
              </a:ext>
            </a:extLst>
          </p:cNvPr>
          <p:cNvPicPr>
            <a:picLocks noChangeAspect="1"/>
          </p:cNvPicPr>
          <p:nvPr userDrawn="1"/>
        </p:nvPicPr>
        <p:blipFill rotWithShape="1">
          <a:blip r:embed="rId13"/>
          <a:srcRect l="8428"/>
          <a:stretch/>
        </p:blipFill>
        <p:spPr>
          <a:xfrm>
            <a:off x="553972" y="84777"/>
            <a:ext cx="854905" cy="726675"/>
          </a:xfrm>
          <a:prstGeom prst="rect">
            <a:avLst/>
          </a:prstGeom>
        </p:spPr>
      </p:pic>
      <p:sp>
        <p:nvSpPr>
          <p:cNvPr id="279" name="1. On-page tracker">
            <a:extLst>
              <a:ext uri="{FF2B5EF4-FFF2-40B4-BE49-F238E27FC236}">
                <a16:creationId xmlns:a16="http://schemas.microsoft.com/office/drawing/2014/main" id="{969467FC-6A4F-473A-8D1E-E32AF25B2A4D}"/>
              </a:ext>
            </a:extLst>
          </p:cNvPr>
          <p:cNvSpPr>
            <a:spLocks noGrp="1"/>
          </p:cNvSpPr>
          <p:nvPr>
            <p:ph type="body" sz="quarter" idx="10" hasCustomPrompt="1"/>
            <p:custDataLst>
              <p:tags r:id="rId9"/>
            </p:custDataLst>
          </p:nvPr>
        </p:nvSpPr>
        <p:spPr>
          <a:xfrm>
            <a:off x="1506827" y="41597"/>
            <a:ext cx="4133147" cy="123111"/>
          </a:xfrm>
          <a:prstGeom prst="rect">
            <a:avLst/>
          </a:prstGeom>
          <a:ln w="6350">
            <a:noFill/>
            <a:miter lim="800000"/>
          </a:ln>
        </p:spPr>
        <p:txBody>
          <a:bodyPr vert="horz" wrap="square" lIns="0" tIns="0" rIns="0" bIns="0" rtlCol="0">
            <a:spAutoFit/>
          </a:bodyPr>
          <a:lstStyle>
            <a:lvl1pPr>
              <a:defRPr lang="en-US" sz="800" b="0" dirty="0">
                <a:cs typeface="+mn-cs"/>
              </a:defRPr>
            </a:lvl1pPr>
          </a:lstStyle>
          <a:p>
            <a:pPr lvl="0">
              <a:buNone/>
            </a:pPr>
            <a:r>
              <a:rPr lang="en-US" dirty="0"/>
              <a:t>Add tracker</a:t>
            </a:r>
          </a:p>
        </p:txBody>
      </p:sp>
    </p:spTree>
    <p:extLst>
      <p:ext uri="{BB962C8B-B14F-4D97-AF65-F5344CB8AC3E}">
        <p14:creationId xmlns:p14="http://schemas.microsoft.com/office/powerpoint/2010/main" val="35409616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ags" Target="../tags/tag3.xml"/><Relationship Id="rId26" Type="http://schemas.openxmlformats.org/officeDocument/2006/relationships/tags" Target="../tags/tag11.xml"/><Relationship Id="rId39" Type="http://schemas.openxmlformats.org/officeDocument/2006/relationships/image" Target="../media/image2.png"/><Relationship Id="rId3" Type="http://schemas.openxmlformats.org/officeDocument/2006/relationships/slideLayout" Target="../slideLayouts/slideLayout3.xml"/><Relationship Id="rId21" Type="http://schemas.openxmlformats.org/officeDocument/2006/relationships/tags" Target="../tags/tag6.xml"/><Relationship Id="rId34" Type="http://schemas.openxmlformats.org/officeDocument/2006/relationships/tags" Target="../tags/tag19.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ags" Target="../tags/tag2.xml"/><Relationship Id="rId25" Type="http://schemas.openxmlformats.org/officeDocument/2006/relationships/tags" Target="../tags/tag10.xml"/><Relationship Id="rId33" Type="http://schemas.openxmlformats.org/officeDocument/2006/relationships/tags" Target="../tags/tag18.xml"/><Relationship Id="rId38"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vmlDrawing" Target="../drawings/vmlDrawing1.vml"/><Relationship Id="rId20" Type="http://schemas.openxmlformats.org/officeDocument/2006/relationships/tags" Target="../tags/tag5.xml"/><Relationship Id="rId29" Type="http://schemas.openxmlformats.org/officeDocument/2006/relationships/tags" Target="../tags/tag1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ags" Target="../tags/tag9.xml"/><Relationship Id="rId32" Type="http://schemas.openxmlformats.org/officeDocument/2006/relationships/tags" Target="../tags/tag17.xml"/><Relationship Id="rId37" Type="http://schemas.openxmlformats.org/officeDocument/2006/relationships/oleObject" Target="../embeddings/oleObject1.bin"/><Relationship Id="rId5" Type="http://schemas.openxmlformats.org/officeDocument/2006/relationships/slideLayout" Target="../slideLayouts/slideLayout5.xml"/><Relationship Id="rId15" Type="http://schemas.openxmlformats.org/officeDocument/2006/relationships/theme" Target="../theme/theme1.xml"/><Relationship Id="rId23" Type="http://schemas.openxmlformats.org/officeDocument/2006/relationships/tags" Target="../tags/tag8.xml"/><Relationship Id="rId28" Type="http://schemas.openxmlformats.org/officeDocument/2006/relationships/tags" Target="../tags/tag13.xml"/><Relationship Id="rId36" Type="http://schemas.openxmlformats.org/officeDocument/2006/relationships/tags" Target="../tags/tag21.xml"/><Relationship Id="rId10" Type="http://schemas.openxmlformats.org/officeDocument/2006/relationships/slideLayout" Target="../slideLayouts/slideLayout10.xml"/><Relationship Id="rId19" Type="http://schemas.openxmlformats.org/officeDocument/2006/relationships/tags" Target="../tags/tag4.xml"/><Relationship Id="rId31" Type="http://schemas.openxmlformats.org/officeDocument/2006/relationships/tags" Target="../tags/tag16.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ags" Target="../tags/tag7.xml"/><Relationship Id="rId27" Type="http://schemas.openxmlformats.org/officeDocument/2006/relationships/tags" Target="../tags/tag12.xml"/><Relationship Id="rId30" Type="http://schemas.openxmlformats.org/officeDocument/2006/relationships/tags" Target="../tags/tag15.xml"/><Relationship Id="rId35" Type="http://schemas.openxmlformats.org/officeDocument/2006/relationships/tags" Target="../tags/tag2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18" Type="http://schemas.openxmlformats.org/officeDocument/2006/relationships/tags" Target="../tags/tag114.xml"/><Relationship Id="rId26" Type="http://schemas.openxmlformats.org/officeDocument/2006/relationships/tags" Target="../tags/tag122.xml"/><Relationship Id="rId39" Type="http://schemas.openxmlformats.org/officeDocument/2006/relationships/image" Target="../media/image3.emf"/><Relationship Id="rId3" Type="http://schemas.openxmlformats.org/officeDocument/2006/relationships/slideLayout" Target="../slideLayouts/slideLayout17.xml"/><Relationship Id="rId21" Type="http://schemas.openxmlformats.org/officeDocument/2006/relationships/tags" Target="../tags/tag117.xml"/><Relationship Id="rId34" Type="http://schemas.openxmlformats.org/officeDocument/2006/relationships/tags" Target="../tags/tag130.xml"/><Relationship Id="rId42" Type="http://schemas.openxmlformats.org/officeDocument/2006/relationships/image" Target="../media/image9.png"/><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tags" Target="../tags/tag113.xml"/><Relationship Id="rId25" Type="http://schemas.openxmlformats.org/officeDocument/2006/relationships/tags" Target="../tags/tag121.xml"/><Relationship Id="rId33" Type="http://schemas.openxmlformats.org/officeDocument/2006/relationships/tags" Target="../tags/tag129.xml"/><Relationship Id="rId38" Type="http://schemas.openxmlformats.org/officeDocument/2006/relationships/oleObject" Target="../embeddings/oleObject16.bin"/><Relationship Id="rId2" Type="http://schemas.openxmlformats.org/officeDocument/2006/relationships/slideLayout" Target="../slideLayouts/slideLayout16.xml"/><Relationship Id="rId16" Type="http://schemas.openxmlformats.org/officeDocument/2006/relationships/vmlDrawing" Target="../drawings/vmlDrawing16.vml"/><Relationship Id="rId20" Type="http://schemas.openxmlformats.org/officeDocument/2006/relationships/tags" Target="../tags/tag116.xml"/><Relationship Id="rId29" Type="http://schemas.openxmlformats.org/officeDocument/2006/relationships/tags" Target="../tags/tag125.xml"/><Relationship Id="rId41" Type="http://schemas.microsoft.com/office/2007/relationships/hdphoto" Target="../media/hdphoto1.wdp"/><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24" Type="http://schemas.openxmlformats.org/officeDocument/2006/relationships/tags" Target="../tags/tag120.xml"/><Relationship Id="rId32" Type="http://schemas.openxmlformats.org/officeDocument/2006/relationships/tags" Target="../tags/tag128.xml"/><Relationship Id="rId37" Type="http://schemas.openxmlformats.org/officeDocument/2006/relationships/tags" Target="../tags/tag133.xml"/><Relationship Id="rId40" Type="http://schemas.openxmlformats.org/officeDocument/2006/relationships/image" Target="../media/image8.png"/><Relationship Id="rId5" Type="http://schemas.openxmlformats.org/officeDocument/2006/relationships/slideLayout" Target="../slideLayouts/slideLayout19.xml"/><Relationship Id="rId15" Type="http://schemas.openxmlformats.org/officeDocument/2006/relationships/theme" Target="../theme/theme2.xml"/><Relationship Id="rId23" Type="http://schemas.openxmlformats.org/officeDocument/2006/relationships/tags" Target="../tags/tag119.xml"/><Relationship Id="rId28" Type="http://schemas.openxmlformats.org/officeDocument/2006/relationships/tags" Target="../tags/tag124.xml"/><Relationship Id="rId36" Type="http://schemas.openxmlformats.org/officeDocument/2006/relationships/tags" Target="../tags/tag132.xml"/><Relationship Id="rId10" Type="http://schemas.openxmlformats.org/officeDocument/2006/relationships/slideLayout" Target="../slideLayouts/slideLayout24.xml"/><Relationship Id="rId19" Type="http://schemas.openxmlformats.org/officeDocument/2006/relationships/tags" Target="../tags/tag115.xml"/><Relationship Id="rId31" Type="http://schemas.openxmlformats.org/officeDocument/2006/relationships/tags" Target="../tags/tag127.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 Id="rId22" Type="http://schemas.openxmlformats.org/officeDocument/2006/relationships/tags" Target="../tags/tag118.xml"/><Relationship Id="rId27" Type="http://schemas.openxmlformats.org/officeDocument/2006/relationships/tags" Target="../tags/tag123.xml"/><Relationship Id="rId30" Type="http://schemas.openxmlformats.org/officeDocument/2006/relationships/tags" Target="../tags/tag126.xml"/><Relationship Id="rId35" Type="http://schemas.openxmlformats.org/officeDocument/2006/relationships/tags" Target="../tags/tag1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3" name="Object 6" hidden="1">
            <a:extLst>
              <a:ext uri="{FF2B5EF4-FFF2-40B4-BE49-F238E27FC236}">
                <a16:creationId xmlns:a16="http://schemas.microsoft.com/office/drawing/2014/main" id="{4BC40847-AF8B-4097-9A07-2349A751A051}"/>
              </a:ext>
            </a:extLst>
          </p:cNvPr>
          <p:cNvGraphicFramePr>
            <a:graphicFrameLocks noChangeAspect="1"/>
          </p:cNvGraphicFramePr>
          <p:nvPr userDrawn="1">
            <p:custDataLst>
              <p:tags r:id="rId17"/>
            </p:custDataLst>
            <p:extLst>
              <p:ext uri="{D42A27DB-BD31-4B8C-83A1-F6EECF244321}">
                <p14:modId xmlns:p14="http://schemas.microsoft.com/office/powerpoint/2010/main" val="32920635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69687" name="think-cell Slide" r:id="rId37" imgW="413" imgH="416" progId="TCLayout.ActiveDocument.1">
                  <p:embed/>
                </p:oleObj>
              </mc:Choice>
              <mc:Fallback>
                <p:oleObj name="think-cell Slide" r:id="rId37" imgW="413" imgH="416" progId="TCLayout.ActiveDocument.1">
                  <p:embed/>
                  <p:pic>
                    <p:nvPicPr>
                      <p:cNvPr id="0" name=""/>
                      <p:cNvPicPr/>
                      <p:nvPr/>
                    </p:nvPicPr>
                    <p:blipFill>
                      <a:blip r:embed="rId38"/>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15B28737-798E-48D4-BBDB-8EB35CB9FFFB}"/>
              </a:ext>
            </a:extLst>
          </p:cNvPr>
          <p:cNvSpPr/>
          <p:nvPr userDrawn="1">
            <p:custDataLst>
              <p:tags r:id="rId18"/>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2500" b="1" i="0" baseline="0" dirty="0" err="1">
              <a:solidFill>
                <a:schemeClr val="bg1"/>
              </a:solidFill>
              <a:latin typeface="Arial" panose="020B0604020202020204" pitchFamily="34" charset="0"/>
              <a:ea typeface="+mj-ea"/>
              <a:cs typeface="+mj-cs"/>
              <a:sym typeface="Arial" panose="020B0604020202020204" pitchFamily="34" charset="0"/>
            </a:endParaRPr>
          </a:p>
        </p:txBody>
      </p:sp>
      <p:sp>
        <p:nvSpPr>
          <p:cNvPr id="16" name="4. Footnote" hidden="1">
            <a:extLst>
              <a:ext uri="{FF2B5EF4-FFF2-40B4-BE49-F238E27FC236}">
                <a16:creationId xmlns:a16="http://schemas.microsoft.com/office/drawing/2014/main" id="{772E4927-517C-4D61-9929-9FFDE5F31A03}"/>
              </a:ext>
            </a:extLst>
          </p:cNvPr>
          <p:cNvSpPr txBox="1"/>
          <p:nvPr userDrawn="1">
            <p:custDataLst>
              <p:tags r:id="rId19"/>
            </p:custDataLst>
          </p:nvPr>
        </p:nvSpPr>
        <p:spPr>
          <a:xfrm>
            <a:off x="553972" y="6278400"/>
            <a:ext cx="7278624" cy="123111"/>
          </a:xfrm>
          <a:prstGeom prst="rect">
            <a:avLst/>
          </a:prstGeom>
          <a:noFill/>
        </p:spPr>
        <p:txBody>
          <a:bodyPr wrap="square" lIns="0" tIns="0" rIns="0" bIns="0" rtlCol="0" anchor="b">
            <a:noAutofit/>
          </a:bodyPr>
          <a:lstStyle>
            <a:defPPr>
              <a:defRPr lang="en-US"/>
            </a:defPPr>
            <a:lvl1pPr marL="203200" marR="0" lvl="0" indent="-212725" fontAlgn="auto">
              <a:lnSpc>
                <a:spcPct val="100000"/>
              </a:lnSpc>
              <a:spcBef>
                <a:spcPts val="0"/>
              </a:spcBef>
              <a:spcAft>
                <a:spcPts val="0"/>
              </a:spcAft>
              <a:buClrTx/>
              <a:buSzTx/>
              <a:buFontTx/>
              <a:buNone/>
              <a:tabLst/>
              <a:defRPr sz="800">
                <a:cs typeface="Arial" panose="020B0604020202020204" pitchFamily="34" charset="0"/>
              </a:defRPr>
            </a:lvl1pPr>
          </a:lstStyle>
          <a:p>
            <a:pPr lvl="0"/>
            <a:r>
              <a:rPr lang="en-US" dirty="0"/>
              <a:t>Footnotes</a:t>
            </a:r>
          </a:p>
        </p:txBody>
      </p:sp>
      <p:sp>
        <p:nvSpPr>
          <p:cNvPr id="57" name="2. Slide Title">
            <a:extLst>
              <a:ext uri="{FF2B5EF4-FFF2-40B4-BE49-F238E27FC236}">
                <a16:creationId xmlns:a16="http://schemas.microsoft.com/office/drawing/2014/main" id="{98FF70AE-7EF6-4E5B-9FFE-B44C852C9FBA}"/>
              </a:ext>
            </a:extLst>
          </p:cNvPr>
          <p:cNvSpPr>
            <a:spLocks noGrp="1"/>
          </p:cNvSpPr>
          <p:nvPr>
            <p:ph type="title"/>
            <p:custDataLst>
              <p:tags r:id="rId20"/>
            </p:custDataLst>
          </p:nvPr>
        </p:nvSpPr>
        <p:spPr>
          <a:xfrm>
            <a:off x="1506828" y="198166"/>
            <a:ext cx="10130435" cy="384721"/>
          </a:xfrm>
          <a:prstGeom prst="rect">
            <a:avLst/>
          </a:prstGeom>
        </p:spPr>
        <p:txBody>
          <a:bodyPr vert="horz" wrap="square" lIns="0" tIns="0" rIns="0" bIns="0" rtlCol="0" anchor="t" anchorCtr="0">
            <a:spAutoFit/>
          </a:bodyPr>
          <a:lstStyle/>
          <a:p>
            <a:pPr lvl="0"/>
            <a:r>
              <a:rPr lang="en-US" dirty="0"/>
              <a:t>Click to edit Master title style</a:t>
            </a:r>
          </a:p>
        </p:txBody>
      </p:sp>
      <p:grpSp>
        <p:nvGrpSpPr>
          <p:cNvPr id="59" name="Grid" hidden="1">
            <a:extLst>
              <a:ext uri="{FF2B5EF4-FFF2-40B4-BE49-F238E27FC236}">
                <a16:creationId xmlns:a16="http://schemas.microsoft.com/office/drawing/2014/main" id="{D35250B8-D61E-4F1A-9ACD-6E1BB958B78E}"/>
              </a:ext>
            </a:extLst>
          </p:cNvPr>
          <p:cNvGrpSpPr/>
          <p:nvPr userDrawn="1"/>
        </p:nvGrpSpPr>
        <p:grpSpPr>
          <a:xfrm>
            <a:off x="0" y="0"/>
            <a:ext cx="12190476" cy="6858000"/>
            <a:chOff x="0" y="0"/>
            <a:chExt cx="12190476" cy="6858000"/>
          </a:xfrm>
        </p:grpSpPr>
        <p:sp>
          <p:nvSpPr>
            <p:cNvPr id="60" name="slide margin">
              <a:extLst>
                <a:ext uri="{FF2B5EF4-FFF2-40B4-BE49-F238E27FC236}">
                  <a16:creationId xmlns:a16="http://schemas.microsoft.com/office/drawing/2014/main" id="{B96EBE04-E01D-4922-8601-F1AD43DC4DA0}"/>
                </a:ext>
              </a:extLst>
            </p:cNvPr>
            <p:cNvSpPr/>
            <p:nvPr/>
          </p:nvSpPr>
          <p:spPr bwMode="invGray">
            <a:xfrm>
              <a:off x="1524" y="0"/>
              <a:ext cx="12188952" cy="6858000"/>
            </a:xfrm>
            <a:custGeom>
              <a:avLst/>
              <a:gdLst>
                <a:gd name="connsiteX0" fmla="*/ 551868 w 12188952"/>
                <a:gd name="connsiteY0" fmla="*/ 1709928 h 6858000"/>
                <a:gd name="connsiteX1" fmla="*/ 551868 w 12188952"/>
                <a:gd name="connsiteY1" fmla="*/ 6217920 h 6858000"/>
                <a:gd name="connsiteX2" fmla="*/ 11636196 w 12188952"/>
                <a:gd name="connsiteY2" fmla="*/ 6217920 h 6858000"/>
                <a:gd name="connsiteX3" fmla="*/ 11636196 w 12188952"/>
                <a:gd name="connsiteY3" fmla="*/ 1709928 h 6858000"/>
                <a:gd name="connsiteX4" fmla="*/ 0 w 12188952"/>
                <a:gd name="connsiteY4" fmla="*/ 0 h 6858000"/>
                <a:gd name="connsiteX5" fmla="*/ 12188952 w 12188952"/>
                <a:gd name="connsiteY5" fmla="*/ 0 h 6858000"/>
                <a:gd name="connsiteX6" fmla="*/ 12188952 w 12188952"/>
                <a:gd name="connsiteY6" fmla="*/ 6858000 h 6858000"/>
                <a:gd name="connsiteX7" fmla="*/ 0 w 12188952"/>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88952" h="6858000">
                  <a:moveTo>
                    <a:pt x="551868" y="1709928"/>
                  </a:moveTo>
                  <a:lnTo>
                    <a:pt x="551868" y="6217920"/>
                  </a:lnTo>
                  <a:lnTo>
                    <a:pt x="11636196" y="6217920"/>
                  </a:lnTo>
                  <a:lnTo>
                    <a:pt x="11636196" y="1709928"/>
                  </a:lnTo>
                  <a:close/>
                  <a:moveTo>
                    <a:pt x="0" y="0"/>
                  </a:moveTo>
                  <a:lnTo>
                    <a:pt x="12188952" y="0"/>
                  </a:lnTo>
                  <a:lnTo>
                    <a:pt x="12188952" y="6858000"/>
                  </a:lnTo>
                  <a:lnTo>
                    <a:pt x="0" y="6858000"/>
                  </a:lnTo>
                  <a:close/>
                </a:path>
              </a:pathLst>
            </a:custGeom>
            <a:solidFill>
              <a:srgbClr val="FF0000">
                <a:alpha val="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err="1">
                <a:solidFill>
                  <a:schemeClr val="tx1"/>
                </a:solidFill>
                <a:latin typeface="+mn-lt"/>
              </a:endParaRPr>
            </a:p>
          </p:txBody>
        </p:sp>
        <p:cxnSp>
          <p:nvCxnSpPr>
            <p:cNvPr id="61" name="Straight Connector 60">
              <a:extLst>
                <a:ext uri="{FF2B5EF4-FFF2-40B4-BE49-F238E27FC236}">
                  <a16:creationId xmlns:a16="http://schemas.microsoft.com/office/drawing/2014/main" id="{5CA037B0-2A91-4357-A969-80F65F949266}"/>
                </a:ext>
              </a:extLst>
            </p:cNvPr>
            <p:cNvCxnSpPr/>
            <p:nvPr/>
          </p:nvCxnSpPr>
          <p:spPr bwMode="invGray">
            <a:xfrm>
              <a:off x="859460"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E1BD7C67-EF90-4AA0-BA50-51299E7EEE4C}"/>
                </a:ext>
              </a:extLst>
            </p:cNvPr>
            <p:cNvCxnSpPr/>
            <p:nvPr/>
          </p:nvCxnSpPr>
          <p:spPr bwMode="invGray">
            <a:xfrm>
              <a:off x="11332545"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7719564A-5227-44A7-ABC0-4C6BBC1E2D6F}"/>
                </a:ext>
              </a:extLst>
            </p:cNvPr>
            <p:cNvCxnSpPr/>
            <p:nvPr/>
          </p:nvCxnSpPr>
          <p:spPr bwMode="invGray">
            <a:xfrm>
              <a:off x="1811559"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0FD85D0C-74E8-4603-86B8-FCC481122CE8}"/>
                </a:ext>
              </a:extLst>
            </p:cNvPr>
            <p:cNvCxnSpPr/>
            <p:nvPr/>
          </p:nvCxnSpPr>
          <p:spPr bwMode="invGray">
            <a:xfrm>
              <a:off x="2763658"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7F8BF8BD-68B4-4717-8162-382FFCC9BC9A}"/>
                </a:ext>
              </a:extLst>
            </p:cNvPr>
            <p:cNvCxnSpPr/>
            <p:nvPr/>
          </p:nvCxnSpPr>
          <p:spPr bwMode="invGray">
            <a:xfrm>
              <a:off x="3715757"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89DB0B65-FCD8-4DD7-833A-DEED6A420E2A}"/>
                </a:ext>
              </a:extLst>
            </p:cNvPr>
            <p:cNvCxnSpPr/>
            <p:nvPr/>
          </p:nvCxnSpPr>
          <p:spPr bwMode="invGray">
            <a:xfrm>
              <a:off x="4667856"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E18151F3-D51F-4302-95BF-AE8E806F628D}"/>
                </a:ext>
              </a:extLst>
            </p:cNvPr>
            <p:cNvCxnSpPr/>
            <p:nvPr/>
          </p:nvCxnSpPr>
          <p:spPr bwMode="invGray">
            <a:xfrm>
              <a:off x="5619955"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35A6B330-5ACC-486B-8131-B7F5407825B2}"/>
                </a:ext>
              </a:extLst>
            </p:cNvPr>
            <p:cNvCxnSpPr/>
            <p:nvPr/>
          </p:nvCxnSpPr>
          <p:spPr bwMode="invGray">
            <a:xfrm>
              <a:off x="6572054"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DA5DE7AD-CCFE-4A85-9421-C7CEA9F80DEC}"/>
                </a:ext>
              </a:extLst>
            </p:cNvPr>
            <p:cNvCxnSpPr/>
            <p:nvPr/>
          </p:nvCxnSpPr>
          <p:spPr bwMode="invGray">
            <a:xfrm>
              <a:off x="7524153"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6E2A9A81-75D1-41A9-9821-54FC36E753C1}"/>
                </a:ext>
              </a:extLst>
            </p:cNvPr>
            <p:cNvCxnSpPr/>
            <p:nvPr/>
          </p:nvCxnSpPr>
          <p:spPr bwMode="invGray">
            <a:xfrm>
              <a:off x="8476252"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86FE52AA-2DD1-4D00-A984-41CDC38B2D7F}"/>
                </a:ext>
              </a:extLst>
            </p:cNvPr>
            <p:cNvCxnSpPr/>
            <p:nvPr/>
          </p:nvCxnSpPr>
          <p:spPr bwMode="invGray">
            <a:xfrm>
              <a:off x="9428351"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85C9FC50-7177-43E6-9E56-DC9A2E6B7E6E}"/>
                </a:ext>
              </a:extLst>
            </p:cNvPr>
            <p:cNvCxnSpPr/>
            <p:nvPr/>
          </p:nvCxnSpPr>
          <p:spPr bwMode="invGray">
            <a:xfrm>
              <a:off x="10380450"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sp>
          <p:nvSpPr>
            <p:cNvPr id="73" name="Freeform: Shape 72">
              <a:extLst>
                <a:ext uri="{FF2B5EF4-FFF2-40B4-BE49-F238E27FC236}">
                  <a16:creationId xmlns:a16="http://schemas.microsoft.com/office/drawing/2014/main" id="{BC97F85A-62E2-4591-B8D0-4F068B177B5D}"/>
                </a:ext>
              </a:extLst>
            </p:cNvPr>
            <p:cNvSpPr/>
            <p:nvPr/>
          </p:nvSpPr>
          <p:spPr bwMode="invGray">
            <a:xfrm>
              <a:off x="1524" y="0"/>
              <a:ext cx="553212" cy="6858000"/>
            </a:xfrm>
            <a:custGeom>
              <a:avLst/>
              <a:gdLst>
                <a:gd name="connsiteX0" fmla="*/ 0 w 553212"/>
                <a:gd name="connsiteY0" fmla="*/ 0 h 6858000"/>
                <a:gd name="connsiteX1" fmla="*/ 553212 w 553212"/>
                <a:gd name="connsiteY1" fmla="*/ 0 h 6858000"/>
                <a:gd name="connsiteX2" fmla="*/ 553212 w 553212"/>
                <a:gd name="connsiteY2" fmla="*/ 6858000 h 6858000"/>
                <a:gd name="connsiteX3" fmla="*/ 0 w 553212"/>
                <a:gd name="connsiteY3" fmla="*/ 6858000 h 6858000"/>
                <a:gd name="connsiteX4" fmla="*/ 0 w 553212"/>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12" h="6858000">
                  <a:moveTo>
                    <a:pt x="0" y="0"/>
                  </a:moveTo>
                  <a:lnTo>
                    <a:pt x="553212" y="0"/>
                  </a:lnTo>
                  <a:lnTo>
                    <a:pt x="553212"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74" name="Freeform: Shape 73">
              <a:extLst>
                <a:ext uri="{FF2B5EF4-FFF2-40B4-BE49-F238E27FC236}">
                  <a16:creationId xmlns:a16="http://schemas.microsoft.com/office/drawing/2014/main" id="{7F4B967A-CF91-473D-8A35-2BE771F9F590}"/>
                </a:ext>
              </a:extLst>
            </p:cNvPr>
            <p:cNvSpPr/>
            <p:nvPr/>
          </p:nvSpPr>
          <p:spPr bwMode="invGray">
            <a:xfrm>
              <a:off x="1167385"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75" name="Freeform: Shape 74">
              <a:extLst>
                <a:ext uri="{FF2B5EF4-FFF2-40B4-BE49-F238E27FC236}">
                  <a16:creationId xmlns:a16="http://schemas.microsoft.com/office/drawing/2014/main" id="{5AC41621-77EA-4492-8E68-0BE34108294A}"/>
                </a:ext>
              </a:extLst>
            </p:cNvPr>
            <p:cNvSpPr/>
            <p:nvPr/>
          </p:nvSpPr>
          <p:spPr bwMode="invGray">
            <a:xfrm>
              <a:off x="2119484"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76" name="Freeform: Shape 75">
              <a:extLst>
                <a:ext uri="{FF2B5EF4-FFF2-40B4-BE49-F238E27FC236}">
                  <a16:creationId xmlns:a16="http://schemas.microsoft.com/office/drawing/2014/main" id="{31A06AD2-A9EA-45D9-B15C-089884A54107}"/>
                </a:ext>
              </a:extLst>
            </p:cNvPr>
            <p:cNvSpPr/>
            <p:nvPr/>
          </p:nvSpPr>
          <p:spPr bwMode="invGray">
            <a:xfrm>
              <a:off x="3071583"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77" name="Freeform: Shape 76">
              <a:extLst>
                <a:ext uri="{FF2B5EF4-FFF2-40B4-BE49-F238E27FC236}">
                  <a16:creationId xmlns:a16="http://schemas.microsoft.com/office/drawing/2014/main" id="{3A7B39CC-379F-4224-9E59-81B1690088A0}"/>
                </a:ext>
              </a:extLst>
            </p:cNvPr>
            <p:cNvSpPr/>
            <p:nvPr/>
          </p:nvSpPr>
          <p:spPr bwMode="invGray">
            <a:xfrm>
              <a:off x="4023681" y="0"/>
              <a:ext cx="339450" cy="6858000"/>
            </a:xfrm>
            <a:custGeom>
              <a:avLst/>
              <a:gdLst>
                <a:gd name="connsiteX0" fmla="*/ 0 w 339450"/>
                <a:gd name="connsiteY0" fmla="*/ 0 h 6858000"/>
                <a:gd name="connsiteX1" fmla="*/ 339450 w 339450"/>
                <a:gd name="connsiteY1" fmla="*/ 0 h 6858000"/>
                <a:gd name="connsiteX2" fmla="*/ 339450 w 339450"/>
                <a:gd name="connsiteY2" fmla="*/ 6858000 h 6858000"/>
                <a:gd name="connsiteX3" fmla="*/ 0 w 339450"/>
                <a:gd name="connsiteY3" fmla="*/ 6858000 h 6858000"/>
                <a:gd name="connsiteX4" fmla="*/ 0 w 339450"/>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0" h="6858000">
                  <a:moveTo>
                    <a:pt x="0" y="0"/>
                  </a:moveTo>
                  <a:lnTo>
                    <a:pt x="339450" y="0"/>
                  </a:lnTo>
                  <a:lnTo>
                    <a:pt x="339450"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78" name="Freeform: Shape 77">
              <a:extLst>
                <a:ext uri="{FF2B5EF4-FFF2-40B4-BE49-F238E27FC236}">
                  <a16:creationId xmlns:a16="http://schemas.microsoft.com/office/drawing/2014/main" id="{F8002ACB-1459-4214-B28A-B38E8A1FF8A6}"/>
                </a:ext>
              </a:extLst>
            </p:cNvPr>
            <p:cNvSpPr/>
            <p:nvPr/>
          </p:nvSpPr>
          <p:spPr bwMode="invGray">
            <a:xfrm>
              <a:off x="4975780"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79" name="Freeform: Shape 78">
              <a:extLst>
                <a:ext uri="{FF2B5EF4-FFF2-40B4-BE49-F238E27FC236}">
                  <a16:creationId xmlns:a16="http://schemas.microsoft.com/office/drawing/2014/main" id="{71D59E94-AA3C-4DE0-8345-20C71667A205}"/>
                </a:ext>
              </a:extLst>
            </p:cNvPr>
            <p:cNvSpPr/>
            <p:nvPr/>
          </p:nvSpPr>
          <p:spPr bwMode="invGray">
            <a:xfrm>
              <a:off x="5927879"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80" name="Freeform: Shape 79">
              <a:extLst>
                <a:ext uri="{FF2B5EF4-FFF2-40B4-BE49-F238E27FC236}">
                  <a16:creationId xmlns:a16="http://schemas.microsoft.com/office/drawing/2014/main" id="{5805F09B-786C-43E4-8288-B1AAF94C8ADE}"/>
                </a:ext>
              </a:extLst>
            </p:cNvPr>
            <p:cNvSpPr/>
            <p:nvPr/>
          </p:nvSpPr>
          <p:spPr bwMode="invGray">
            <a:xfrm>
              <a:off x="6879978"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81" name="Freeform: Shape 80">
              <a:extLst>
                <a:ext uri="{FF2B5EF4-FFF2-40B4-BE49-F238E27FC236}">
                  <a16:creationId xmlns:a16="http://schemas.microsoft.com/office/drawing/2014/main" id="{5FB23B6E-567C-4896-8B32-DA4C452B4AE7}"/>
                </a:ext>
              </a:extLst>
            </p:cNvPr>
            <p:cNvSpPr/>
            <p:nvPr/>
          </p:nvSpPr>
          <p:spPr bwMode="invGray">
            <a:xfrm>
              <a:off x="7832077"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82" name="Freeform: Shape 81">
              <a:extLst>
                <a:ext uri="{FF2B5EF4-FFF2-40B4-BE49-F238E27FC236}">
                  <a16:creationId xmlns:a16="http://schemas.microsoft.com/office/drawing/2014/main" id="{9B792231-972E-4476-BAF2-761E10463BA8}"/>
                </a:ext>
              </a:extLst>
            </p:cNvPr>
            <p:cNvSpPr/>
            <p:nvPr/>
          </p:nvSpPr>
          <p:spPr bwMode="invGray">
            <a:xfrm>
              <a:off x="8784176"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83" name="Freeform: Shape 82">
              <a:extLst>
                <a:ext uri="{FF2B5EF4-FFF2-40B4-BE49-F238E27FC236}">
                  <a16:creationId xmlns:a16="http://schemas.microsoft.com/office/drawing/2014/main" id="{908370B7-3D11-4F78-B977-D8F0DE2694ED}"/>
                </a:ext>
              </a:extLst>
            </p:cNvPr>
            <p:cNvSpPr/>
            <p:nvPr/>
          </p:nvSpPr>
          <p:spPr bwMode="invGray">
            <a:xfrm>
              <a:off x="9736274" y="0"/>
              <a:ext cx="339450" cy="6858000"/>
            </a:xfrm>
            <a:custGeom>
              <a:avLst/>
              <a:gdLst>
                <a:gd name="connsiteX0" fmla="*/ 0 w 339450"/>
                <a:gd name="connsiteY0" fmla="*/ 0 h 6858000"/>
                <a:gd name="connsiteX1" fmla="*/ 339450 w 339450"/>
                <a:gd name="connsiteY1" fmla="*/ 0 h 6858000"/>
                <a:gd name="connsiteX2" fmla="*/ 339450 w 339450"/>
                <a:gd name="connsiteY2" fmla="*/ 6858000 h 6858000"/>
                <a:gd name="connsiteX3" fmla="*/ 0 w 339450"/>
                <a:gd name="connsiteY3" fmla="*/ 6858000 h 6858000"/>
                <a:gd name="connsiteX4" fmla="*/ 0 w 339450"/>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0" h="6858000">
                  <a:moveTo>
                    <a:pt x="0" y="0"/>
                  </a:moveTo>
                  <a:lnTo>
                    <a:pt x="339450" y="0"/>
                  </a:lnTo>
                  <a:lnTo>
                    <a:pt x="339450"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84" name="Freeform: Shape 83">
              <a:extLst>
                <a:ext uri="{FF2B5EF4-FFF2-40B4-BE49-F238E27FC236}">
                  <a16:creationId xmlns:a16="http://schemas.microsoft.com/office/drawing/2014/main" id="{C11EA99D-D15D-43C2-BF4E-36554B346AB6}"/>
                </a:ext>
              </a:extLst>
            </p:cNvPr>
            <p:cNvSpPr/>
            <p:nvPr/>
          </p:nvSpPr>
          <p:spPr bwMode="invGray">
            <a:xfrm>
              <a:off x="10688372" y="0"/>
              <a:ext cx="336244" cy="6858000"/>
            </a:xfrm>
            <a:custGeom>
              <a:avLst/>
              <a:gdLst>
                <a:gd name="connsiteX0" fmla="*/ 0 w 336244"/>
                <a:gd name="connsiteY0" fmla="*/ 0 h 6858000"/>
                <a:gd name="connsiteX1" fmla="*/ 336244 w 336244"/>
                <a:gd name="connsiteY1" fmla="*/ 0 h 6858000"/>
                <a:gd name="connsiteX2" fmla="*/ 336244 w 336244"/>
                <a:gd name="connsiteY2" fmla="*/ 6858000 h 6858000"/>
                <a:gd name="connsiteX3" fmla="*/ 0 w 336244"/>
                <a:gd name="connsiteY3" fmla="*/ 6858000 h 6858000"/>
                <a:gd name="connsiteX4" fmla="*/ 0 w 336244"/>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6244" h="6858000">
                  <a:moveTo>
                    <a:pt x="0" y="0"/>
                  </a:moveTo>
                  <a:lnTo>
                    <a:pt x="336244" y="0"/>
                  </a:lnTo>
                  <a:lnTo>
                    <a:pt x="336244"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85" name="Freeform: Shape 84">
              <a:extLst>
                <a:ext uri="{FF2B5EF4-FFF2-40B4-BE49-F238E27FC236}">
                  <a16:creationId xmlns:a16="http://schemas.microsoft.com/office/drawing/2014/main" id="{3A72B2F6-0AFF-4E6E-AFFF-60767DB3FA63}"/>
                </a:ext>
              </a:extLst>
            </p:cNvPr>
            <p:cNvSpPr/>
            <p:nvPr/>
          </p:nvSpPr>
          <p:spPr bwMode="invGray">
            <a:xfrm>
              <a:off x="11637264" y="0"/>
              <a:ext cx="553212" cy="6858000"/>
            </a:xfrm>
            <a:custGeom>
              <a:avLst/>
              <a:gdLst>
                <a:gd name="connsiteX0" fmla="*/ 0 w 553212"/>
                <a:gd name="connsiteY0" fmla="*/ 0 h 6858000"/>
                <a:gd name="connsiteX1" fmla="*/ 553212 w 553212"/>
                <a:gd name="connsiteY1" fmla="*/ 0 h 6858000"/>
                <a:gd name="connsiteX2" fmla="*/ 553212 w 553212"/>
                <a:gd name="connsiteY2" fmla="*/ 6858000 h 6858000"/>
                <a:gd name="connsiteX3" fmla="*/ 0 w 553212"/>
                <a:gd name="connsiteY3" fmla="*/ 6858000 h 6858000"/>
                <a:gd name="connsiteX4" fmla="*/ 0 w 553212"/>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12" h="6858000">
                  <a:moveTo>
                    <a:pt x="0" y="0"/>
                  </a:moveTo>
                  <a:lnTo>
                    <a:pt x="553212" y="0"/>
                  </a:lnTo>
                  <a:lnTo>
                    <a:pt x="553212"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86" name="Freeform: Shape 85">
              <a:extLst>
                <a:ext uri="{FF2B5EF4-FFF2-40B4-BE49-F238E27FC236}">
                  <a16:creationId xmlns:a16="http://schemas.microsoft.com/office/drawing/2014/main" id="{A68F8E74-3AE4-4AF9-9F36-63344C9076D2}"/>
                </a:ext>
              </a:extLst>
            </p:cNvPr>
            <p:cNvSpPr/>
            <p:nvPr/>
          </p:nvSpPr>
          <p:spPr bwMode="invGray">
            <a:xfrm>
              <a:off x="7219428"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87" name="Freeform: Shape 86">
              <a:extLst>
                <a:ext uri="{FF2B5EF4-FFF2-40B4-BE49-F238E27FC236}">
                  <a16:creationId xmlns:a16="http://schemas.microsoft.com/office/drawing/2014/main" id="{31D5F169-E1D4-48A3-AE5B-F5F1BEF2E7CF}"/>
                </a:ext>
              </a:extLst>
            </p:cNvPr>
            <p:cNvSpPr/>
            <p:nvPr userDrawn="1"/>
          </p:nvSpPr>
          <p:spPr bwMode="invGray">
            <a:xfrm>
              <a:off x="1506835"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88" name="Freeform: Shape 87">
              <a:extLst>
                <a:ext uri="{FF2B5EF4-FFF2-40B4-BE49-F238E27FC236}">
                  <a16:creationId xmlns:a16="http://schemas.microsoft.com/office/drawing/2014/main" id="{4230F928-F9B2-4955-9800-74DE09DCE6F2}"/>
                </a:ext>
              </a:extLst>
            </p:cNvPr>
            <p:cNvSpPr/>
            <p:nvPr userDrawn="1"/>
          </p:nvSpPr>
          <p:spPr bwMode="invGray">
            <a:xfrm>
              <a:off x="2458934"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89" name="Freeform: Shape 88">
              <a:extLst>
                <a:ext uri="{FF2B5EF4-FFF2-40B4-BE49-F238E27FC236}">
                  <a16:creationId xmlns:a16="http://schemas.microsoft.com/office/drawing/2014/main" id="{37C829A9-6808-4531-8C12-A84988E6DEE1}"/>
                </a:ext>
              </a:extLst>
            </p:cNvPr>
            <p:cNvSpPr/>
            <p:nvPr userDrawn="1"/>
          </p:nvSpPr>
          <p:spPr bwMode="invGray">
            <a:xfrm>
              <a:off x="3411033"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90" name="Freeform: Shape 89">
              <a:extLst>
                <a:ext uri="{FF2B5EF4-FFF2-40B4-BE49-F238E27FC236}">
                  <a16:creationId xmlns:a16="http://schemas.microsoft.com/office/drawing/2014/main" id="{7FA5964C-E9C5-4C2F-BD6E-47BAFB5B6D17}"/>
                </a:ext>
              </a:extLst>
            </p:cNvPr>
            <p:cNvSpPr/>
            <p:nvPr userDrawn="1"/>
          </p:nvSpPr>
          <p:spPr bwMode="invGray">
            <a:xfrm>
              <a:off x="4363132" y="0"/>
              <a:ext cx="609447" cy="6858000"/>
            </a:xfrm>
            <a:custGeom>
              <a:avLst/>
              <a:gdLst>
                <a:gd name="connsiteX0" fmla="*/ 0 w 609447"/>
                <a:gd name="connsiteY0" fmla="*/ 0 h 6858000"/>
                <a:gd name="connsiteX1" fmla="*/ 609447 w 609447"/>
                <a:gd name="connsiteY1" fmla="*/ 0 h 6858000"/>
                <a:gd name="connsiteX2" fmla="*/ 609447 w 609447"/>
                <a:gd name="connsiteY2" fmla="*/ 6858000 h 6858000"/>
                <a:gd name="connsiteX3" fmla="*/ 0 w 609447"/>
                <a:gd name="connsiteY3" fmla="*/ 6858000 h 6858000"/>
                <a:gd name="connsiteX4" fmla="*/ 0 w 609447"/>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7" h="6858000">
                  <a:moveTo>
                    <a:pt x="0" y="0"/>
                  </a:moveTo>
                  <a:lnTo>
                    <a:pt x="609447" y="0"/>
                  </a:lnTo>
                  <a:lnTo>
                    <a:pt x="609447"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91" name="Freeform: Shape 90">
              <a:extLst>
                <a:ext uri="{FF2B5EF4-FFF2-40B4-BE49-F238E27FC236}">
                  <a16:creationId xmlns:a16="http://schemas.microsoft.com/office/drawing/2014/main" id="{3C168D8D-76CE-4BE5-BE95-79B96300EA3F}"/>
                </a:ext>
              </a:extLst>
            </p:cNvPr>
            <p:cNvSpPr/>
            <p:nvPr userDrawn="1"/>
          </p:nvSpPr>
          <p:spPr bwMode="invGray">
            <a:xfrm>
              <a:off x="5315230"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92" name="Freeform: Shape 91">
              <a:extLst>
                <a:ext uri="{FF2B5EF4-FFF2-40B4-BE49-F238E27FC236}">
                  <a16:creationId xmlns:a16="http://schemas.microsoft.com/office/drawing/2014/main" id="{6749465C-813A-45F9-8C3E-5D06C8584929}"/>
                </a:ext>
              </a:extLst>
            </p:cNvPr>
            <p:cNvSpPr/>
            <p:nvPr userDrawn="1"/>
          </p:nvSpPr>
          <p:spPr bwMode="invGray">
            <a:xfrm>
              <a:off x="6267329"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93" name="Freeform: Shape 92">
              <a:extLst>
                <a:ext uri="{FF2B5EF4-FFF2-40B4-BE49-F238E27FC236}">
                  <a16:creationId xmlns:a16="http://schemas.microsoft.com/office/drawing/2014/main" id="{53894C26-2473-4C24-B082-48DD1E92241C}"/>
                </a:ext>
              </a:extLst>
            </p:cNvPr>
            <p:cNvSpPr/>
            <p:nvPr userDrawn="1"/>
          </p:nvSpPr>
          <p:spPr bwMode="invGray">
            <a:xfrm>
              <a:off x="8171527"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94" name="Freeform: Shape 93">
              <a:extLst>
                <a:ext uri="{FF2B5EF4-FFF2-40B4-BE49-F238E27FC236}">
                  <a16:creationId xmlns:a16="http://schemas.microsoft.com/office/drawing/2014/main" id="{BFDA0320-8435-46CA-B1B3-5203F54A419F}"/>
                </a:ext>
              </a:extLst>
            </p:cNvPr>
            <p:cNvSpPr/>
            <p:nvPr userDrawn="1"/>
          </p:nvSpPr>
          <p:spPr bwMode="invGray">
            <a:xfrm>
              <a:off x="9123626"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95" name="Freeform: Shape 94">
              <a:extLst>
                <a:ext uri="{FF2B5EF4-FFF2-40B4-BE49-F238E27FC236}">
                  <a16:creationId xmlns:a16="http://schemas.microsoft.com/office/drawing/2014/main" id="{A42721E4-5D12-459C-AC2E-7CE148AF9062}"/>
                </a:ext>
              </a:extLst>
            </p:cNvPr>
            <p:cNvSpPr/>
            <p:nvPr userDrawn="1"/>
          </p:nvSpPr>
          <p:spPr bwMode="invGray">
            <a:xfrm>
              <a:off x="10075725" y="0"/>
              <a:ext cx="609447" cy="6858000"/>
            </a:xfrm>
            <a:custGeom>
              <a:avLst/>
              <a:gdLst>
                <a:gd name="connsiteX0" fmla="*/ 0 w 609447"/>
                <a:gd name="connsiteY0" fmla="*/ 0 h 6858000"/>
                <a:gd name="connsiteX1" fmla="*/ 609447 w 609447"/>
                <a:gd name="connsiteY1" fmla="*/ 0 h 6858000"/>
                <a:gd name="connsiteX2" fmla="*/ 609447 w 609447"/>
                <a:gd name="connsiteY2" fmla="*/ 6858000 h 6858000"/>
                <a:gd name="connsiteX3" fmla="*/ 0 w 609447"/>
                <a:gd name="connsiteY3" fmla="*/ 6858000 h 6858000"/>
                <a:gd name="connsiteX4" fmla="*/ 0 w 609447"/>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7" h="6858000">
                  <a:moveTo>
                    <a:pt x="0" y="0"/>
                  </a:moveTo>
                  <a:lnTo>
                    <a:pt x="609447" y="0"/>
                  </a:lnTo>
                  <a:lnTo>
                    <a:pt x="609447"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96" name="Freeform: Shape 95">
              <a:extLst>
                <a:ext uri="{FF2B5EF4-FFF2-40B4-BE49-F238E27FC236}">
                  <a16:creationId xmlns:a16="http://schemas.microsoft.com/office/drawing/2014/main" id="{8BF7D46B-3779-49D0-BCB4-F2DCE091958D}"/>
                </a:ext>
              </a:extLst>
            </p:cNvPr>
            <p:cNvSpPr/>
            <p:nvPr userDrawn="1"/>
          </p:nvSpPr>
          <p:spPr bwMode="invGray">
            <a:xfrm>
              <a:off x="11027826" y="0"/>
              <a:ext cx="609438" cy="6858000"/>
            </a:xfrm>
            <a:custGeom>
              <a:avLst/>
              <a:gdLst>
                <a:gd name="connsiteX0" fmla="*/ 0 w 609438"/>
                <a:gd name="connsiteY0" fmla="*/ 0 h 6858000"/>
                <a:gd name="connsiteX1" fmla="*/ 609438 w 609438"/>
                <a:gd name="connsiteY1" fmla="*/ 0 h 6858000"/>
                <a:gd name="connsiteX2" fmla="*/ 609438 w 609438"/>
                <a:gd name="connsiteY2" fmla="*/ 6858000 h 6858000"/>
                <a:gd name="connsiteX3" fmla="*/ 0 w 609438"/>
                <a:gd name="connsiteY3" fmla="*/ 6858000 h 6858000"/>
                <a:gd name="connsiteX4" fmla="*/ 0 w 60943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38" h="6858000">
                  <a:moveTo>
                    <a:pt x="0" y="0"/>
                  </a:moveTo>
                  <a:lnTo>
                    <a:pt x="609438" y="0"/>
                  </a:lnTo>
                  <a:lnTo>
                    <a:pt x="60943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97" name="Freeform: Shape 96">
              <a:extLst>
                <a:ext uri="{FF2B5EF4-FFF2-40B4-BE49-F238E27FC236}">
                  <a16:creationId xmlns:a16="http://schemas.microsoft.com/office/drawing/2014/main" id="{634464F0-BD7F-4488-85F0-EC20C24BECAA}"/>
                </a:ext>
              </a:extLst>
            </p:cNvPr>
            <p:cNvSpPr/>
            <p:nvPr userDrawn="1"/>
          </p:nvSpPr>
          <p:spPr bwMode="invGray">
            <a:xfrm>
              <a:off x="554736"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cxnSp>
          <p:nvCxnSpPr>
            <p:cNvPr id="98" name="Straight Connector 97">
              <a:extLst>
                <a:ext uri="{FF2B5EF4-FFF2-40B4-BE49-F238E27FC236}">
                  <a16:creationId xmlns:a16="http://schemas.microsoft.com/office/drawing/2014/main" id="{82B54541-0CDD-4724-8101-AABFF1207033}"/>
                </a:ext>
              </a:extLst>
            </p:cNvPr>
            <p:cNvCxnSpPr/>
            <p:nvPr userDrawn="1"/>
          </p:nvCxnSpPr>
          <p:spPr bwMode="invGray">
            <a:xfrm>
              <a:off x="0" y="62179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45070398-8D55-4EE2-8CA4-47428E2AF03F}"/>
                </a:ext>
              </a:extLst>
            </p:cNvPr>
            <p:cNvCxnSpPr/>
            <p:nvPr userDrawn="1"/>
          </p:nvCxnSpPr>
          <p:spPr bwMode="invGray">
            <a:xfrm>
              <a:off x="0" y="31089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42166891-56D0-4EBC-B681-501401DEF9D4}"/>
                </a:ext>
              </a:extLst>
            </p:cNvPr>
            <p:cNvCxnSpPr/>
            <p:nvPr userDrawn="1"/>
          </p:nvCxnSpPr>
          <p:spPr bwMode="invGray">
            <a:xfrm>
              <a:off x="0" y="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C13A87E3-D106-41FF-A8CD-C27DABF0103D}"/>
                </a:ext>
              </a:extLst>
            </p:cNvPr>
            <p:cNvCxnSpPr/>
            <p:nvPr userDrawn="1"/>
          </p:nvCxnSpPr>
          <p:spPr bwMode="invGray">
            <a:xfrm>
              <a:off x="0" y="124358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2164477D-838D-4C70-ADD7-37AD79A844AA}"/>
                </a:ext>
              </a:extLst>
            </p:cNvPr>
            <p:cNvCxnSpPr/>
            <p:nvPr userDrawn="1"/>
          </p:nvCxnSpPr>
          <p:spPr bwMode="invGray">
            <a:xfrm>
              <a:off x="0" y="93268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72B193C0-8980-4BB2-8E91-7A1C9ABE0B6C}"/>
                </a:ext>
              </a:extLst>
            </p:cNvPr>
            <p:cNvCxnSpPr/>
            <p:nvPr userDrawn="1"/>
          </p:nvCxnSpPr>
          <p:spPr bwMode="invGray">
            <a:xfrm>
              <a:off x="0" y="186537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C1A94AAA-1D98-4233-842E-2A2F52812358}"/>
                </a:ext>
              </a:extLst>
            </p:cNvPr>
            <p:cNvCxnSpPr/>
            <p:nvPr userDrawn="1"/>
          </p:nvCxnSpPr>
          <p:spPr bwMode="invGray">
            <a:xfrm>
              <a:off x="0" y="155448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E21F2B43-A2DC-42F4-8EA4-A8A4DA6D6FA7}"/>
                </a:ext>
              </a:extLst>
            </p:cNvPr>
            <p:cNvCxnSpPr/>
            <p:nvPr userDrawn="1"/>
          </p:nvCxnSpPr>
          <p:spPr bwMode="invGray">
            <a:xfrm>
              <a:off x="0" y="248716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9" name="Straight Connector 108">
              <a:extLst>
                <a:ext uri="{FF2B5EF4-FFF2-40B4-BE49-F238E27FC236}">
                  <a16:creationId xmlns:a16="http://schemas.microsoft.com/office/drawing/2014/main" id="{A60F0923-6896-405D-AD16-F097448F3E3D}"/>
                </a:ext>
              </a:extLst>
            </p:cNvPr>
            <p:cNvCxnSpPr/>
            <p:nvPr userDrawn="1"/>
          </p:nvCxnSpPr>
          <p:spPr bwMode="invGray">
            <a:xfrm>
              <a:off x="0" y="217627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0" name="Straight Connector 109">
              <a:extLst>
                <a:ext uri="{FF2B5EF4-FFF2-40B4-BE49-F238E27FC236}">
                  <a16:creationId xmlns:a16="http://schemas.microsoft.com/office/drawing/2014/main" id="{BC70D5B1-47D7-451F-B83A-973A26731A22}"/>
                </a:ext>
              </a:extLst>
            </p:cNvPr>
            <p:cNvCxnSpPr/>
            <p:nvPr userDrawn="1"/>
          </p:nvCxnSpPr>
          <p:spPr bwMode="invGray">
            <a:xfrm>
              <a:off x="0" y="310896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3FD9A464-81FE-4829-A1C5-5CCEE42448B3}"/>
                </a:ext>
              </a:extLst>
            </p:cNvPr>
            <p:cNvCxnSpPr/>
            <p:nvPr userDrawn="1"/>
          </p:nvCxnSpPr>
          <p:spPr bwMode="invGray">
            <a:xfrm>
              <a:off x="0" y="279806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2" name="Straight Connector 111">
              <a:extLst>
                <a:ext uri="{FF2B5EF4-FFF2-40B4-BE49-F238E27FC236}">
                  <a16:creationId xmlns:a16="http://schemas.microsoft.com/office/drawing/2014/main" id="{8F55CAB0-53A2-417F-9F66-C0437933E98B}"/>
                </a:ext>
              </a:extLst>
            </p:cNvPr>
            <p:cNvCxnSpPr/>
            <p:nvPr userDrawn="1"/>
          </p:nvCxnSpPr>
          <p:spPr bwMode="invGray">
            <a:xfrm>
              <a:off x="0" y="373075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3" name="Straight Connector 112">
              <a:extLst>
                <a:ext uri="{FF2B5EF4-FFF2-40B4-BE49-F238E27FC236}">
                  <a16:creationId xmlns:a16="http://schemas.microsoft.com/office/drawing/2014/main" id="{1547EE77-7495-47CB-BEC9-D5C742DF2B2C}"/>
                </a:ext>
              </a:extLst>
            </p:cNvPr>
            <p:cNvCxnSpPr/>
            <p:nvPr userDrawn="1"/>
          </p:nvCxnSpPr>
          <p:spPr bwMode="invGray">
            <a:xfrm>
              <a:off x="0" y="341985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CA942184-696A-4A78-BB9D-3D619B990987}"/>
                </a:ext>
              </a:extLst>
            </p:cNvPr>
            <p:cNvCxnSpPr/>
            <p:nvPr userDrawn="1"/>
          </p:nvCxnSpPr>
          <p:spPr bwMode="invGray">
            <a:xfrm>
              <a:off x="0" y="435254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5" name="Straight Connector 114">
              <a:extLst>
                <a:ext uri="{FF2B5EF4-FFF2-40B4-BE49-F238E27FC236}">
                  <a16:creationId xmlns:a16="http://schemas.microsoft.com/office/drawing/2014/main" id="{1B5F4EE6-4D4C-4488-80DE-36C83D540765}"/>
                </a:ext>
              </a:extLst>
            </p:cNvPr>
            <p:cNvCxnSpPr/>
            <p:nvPr userDrawn="1"/>
          </p:nvCxnSpPr>
          <p:spPr bwMode="invGray">
            <a:xfrm>
              <a:off x="0" y="404164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6" name="Straight Connector 115">
              <a:extLst>
                <a:ext uri="{FF2B5EF4-FFF2-40B4-BE49-F238E27FC236}">
                  <a16:creationId xmlns:a16="http://schemas.microsoft.com/office/drawing/2014/main" id="{CD3A42E3-1ED2-4BBE-8B0B-CEA491522F0A}"/>
                </a:ext>
              </a:extLst>
            </p:cNvPr>
            <p:cNvCxnSpPr/>
            <p:nvPr userDrawn="1"/>
          </p:nvCxnSpPr>
          <p:spPr bwMode="invGray">
            <a:xfrm>
              <a:off x="0" y="497433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94162AD8-9037-4220-B19F-7B3A0F44E941}"/>
                </a:ext>
              </a:extLst>
            </p:cNvPr>
            <p:cNvCxnSpPr/>
            <p:nvPr userDrawn="1"/>
          </p:nvCxnSpPr>
          <p:spPr bwMode="invGray">
            <a:xfrm>
              <a:off x="0" y="466344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4C20FB70-03E4-4D7E-BA41-546EAAB33089}"/>
                </a:ext>
              </a:extLst>
            </p:cNvPr>
            <p:cNvCxnSpPr/>
            <p:nvPr userDrawn="1"/>
          </p:nvCxnSpPr>
          <p:spPr bwMode="invGray">
            <a:xfrm>
              <a:off x="0" y="559612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9" name="Straight Connector 118">
              <a:extLst>
                <a:ext uri="{FF2B5EF4-FFF2-40B4-BE49-F238E27FC236}">
                  <a16:creationId xmlns:a16="http://schemas.microsoft.com/office/drawing/2014/main" id="{A84D3C92-FDAE-47DB-9457-A9B216922E98}"/>
                </a:ext>
              </a:extLst>
            </p:cNvPr>
            <p:cNvCxnSpPr/>
            <p:nvPr userDrawn="1"/>
          </p:nvCxnSpPr>
          <p:spPr bwMode="invGray">
            <a:xfrm>
              <a:off x="0" y="528523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B5DF0860-265F-4ABC-9F65-0C1D385DAA19}"/>
                </a:ext>
              </a:extLst>
            </p:cNvPr>
            <p:cNvCxnSpPr/>
            <p:nvPr userDrawn="1"/>
          </p:nvCxnSpPr>
          <p:spPr bwMode="invGray">
            <a:xfrm>
              <a:off x="0" y="621792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D878D1D5-E6E5-4FA6-AF6E-95E8AF796777}"/>
                </a:ext>
              </a:extLst>
            </p:cNvPr>
            <p:cNvCxnSpPr/>
            <p:nvPr userDrawn="1"/>
          </p:nvCxnSpPr>
          <p:spPr bwMode="invGray">
            <a:xfrm>
              <a:off x="0" y="590702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2" name="Straight Connector 121">
              <a:extLst>
                <a:ext uri="{FF2B5EF4-FFF2-40B4-BE49-F238E27FC236}">
                  <a16:creationId xmlns:a16="http://schemas.microsoft.com/office/drawing/2014/main" id="{E11FF29A-4B39-4335-9BD5-ED902309BF79}"/>
                </a:ext>
              </a:extLst>
            </p:cNvPr>
            <p:cNvCxnSpPr/>
            <p:nvPr userDrawn="1"/>
          </p:nvCxnSpPr>
          <p:spPr bwMode="invGray">
            <a:xfrm>
              <a:off x="0" y="652881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3" name="Straight Connector 122">
              <a:extLst>
                <a:ext uri="{FF2B5EF4-FFF2-40B4-BE49-F238E27FC236}">
                  <a16:creationId xmlns:a16="http://schemas.microsoft.com/office/drawing/2014/main" id="{3A82A803-5E70-4523-9F20-67F308765C7E}"/>
                </a:ext>
              </a:extLst>
            </p:cNvPr>
            <p:cNvCxnSpPr/>
            <p:nvPr userDrawn="1"/>
          </p:nvCxnSpPr>
          <p:spPr bwMode="invGray">
            <a:xfrm>
              <a:off x="0" y="77724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B4208CB2-5882-4416-87C9-284BDAF3367A}"/>
                </a:ext>
              </a:extLst>
            </p:cNvPr>
            <p:cNvCxnSpPr/>
            <p:nvPr userDrawn="1"/>
          </p:nvCxnSpPr>
          <p:spPr bwMode="invGray">
            <a:xfrm>
              <a:off x="0" y="46634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5" name="Straight Connector 124">
              <a:extLst>
                <a:ext uri="{FF2B5EF4-FFF2-40B4-BE49-F238E27FC236}">
                  <a16:creationId xmlns:a16="http://schemas.microsoft.com/office/drawing/2014/main" id="{BD4116CD-6422-4E26-9703-D3F7C10FCD56}"/>
                </a:ext>
              </a:extLst>
            </p:cNvPr>
            <p:cNvCxnSpPr/>
            <p:nvPr userDrawn="1"/>
          </p:nvCxnSpPr>
          <p:spPr bwMode="invGray">
            <a:xfrm>
              <a:off x="0" y="15544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6" name="Straight Connector 125">
              <a:extLst>
                <a:ext uri="{FF2B5EF4-FFF2-40B4-BE49-F238E27FC236}">
                  <a16:creationId xmlns:a16="http://schemas.microsoft.com/office/drawing/2014/main" id="{31AB3A35-E2FF-4178-896B-F08E77092825}"/>
                </a:ext>
              </a:extLst>
            </p:cNvPr>
            <p:cNvCxnSpPr/>
            <p:nvPr userDrawn="1"/>
          </p:nvCxnSpPr>
          <p:spPr bwMode="invGray">
            <a:xfrm>
              <a:off x="0" y="139903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7" name="Straight Connector 126">
              <a:extLst>
                <a:ext uri="{FF2B5EF4-FFF2-40B4-BE49-F238E27FC236}">
                  <a16:creationId xmlns:a16="http://schemas.microsoft.com/office/drawing/2014/main" id="{2179C539-DD6F-48AA-8F80-27BC682014AF}"/>
                </a:ext>
              </a:extLst>
            </p:cNvPr>
            <p:cNvCxnSpPr/>
            <p:nvPr userDrawn="1"/>
          </p:nvCxnSpPr>
          <p:spPr bwMode="invGray">
            <a:xfrm>
              <a:off x="0" y="108813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8" name="Straight Connector 127">
              <a:extLst>
                <a:ext uri="{FF2B5EF4-FFF2-40B4-BE49-F238E27FC236}">
                  <a16:creationId xmlns:a16="http://schemas.microsoft.com/office/drawing/2014/main" id="{2784004E-3271-4D1C-B1EA-CA1E334E0D03}"/>
                </a:ext>
              </a:extLst>
            </p:cNvPr>
            <p:cNvCxnSpPr/>
            <p:nvPr userDrawn="1"/>
          </p:nvCxnSpPr>
          <p:spPr bwMode="invGray">
            <a:xfrm>
              <a:off x="0" y="202082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9" name="Straight Connector 128">
              <a:extLst>
                <a:ext uri="{FF2B5EF4-FFF2-40B4-BE49-F238E27FC236}">
                  <a16:creationId xmlns:a16="http://schemas.microsoft.com/office/drawing/2014/main" id="{3657725E-FBF6-491D-9BA1-E6A9727F4F2D}"/>
                </a:ext>
              </a:extLst>
            </p:cNvPr>
            <p:cNvCxnSpPr/>
            <p:nvPr userDrawn="1"/>
          </p:nvCxnSpPr>
          <p:spPr bwMode="invGray">
            <a:xfrm>
              <a:off x="0" y="170992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31244567-76A7-47AF-9353-403D05D533F0}"/>
                </a:ext>
              </a:extLst>
            </p:cNvPr>
            <p:cNvCxnSpPr/>
            <p:nvPr userDrawn="1"/>
          </p:nvCxnSpPr>
          <p:spPr bwMode="invGray">
            <a:xfrm>
              <a:off x="0" y="264261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1" name="Straight Connector 130">
              <a:extLst>
                <a:ext uri="{FF2B5EF4-FFF2-40B4-BE49-F238E27FC236}">
                  <a16:creationId xmlns:a16="http://schemas.microsoft.com/office/drawing/2014/main" id="{EEC47A2A-ED3B-4AD0-ACD5-F8ED92644229}"/>
                </a:ext>
              </a:extLst>
            </p:cNvPr>
            <p:cNvCxnSpPr/>
            <p:nvPr userDrawn="1"/>
          </p:nvCxnSpPr>
          <p:spPr bwMode="invGray">
            <a:xfrm>
              <a:off x="0" y="233172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2" name="Straight Connector 131">
              <a:extLst>
                <a:ext uri="{FF2B5EF4-FFF2-40B4-BE49-F238E27FC236}">
                  <a16:creationId xmlns:a16="http://schemas.microsoft.com/office/drawing/2014/main" id="{0F3E01E5-F569-4020-BCB0-083537701AB0}"/>
                </a:ext>
              </a:extLst>
            </p:cNvPr>
            <p:cNvCxnSpPr/>
            <p:nvPr userDrawn="1"/>
          </p:nvCxnSpPr>
          <p:spPr bwMode="invGray">
            <a:xfrm>
              <a:off x="0" y="326440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3" name="Straight Connector 132">
              <a:extLst>
                <a:ext uri="{FF2B5EF4-FFF2-40B4-BE49-F238E27FC236}">
                  <a16:creationId xmlns:a16="http://schemas.microsoft.com/office/drawing/2014/main" id="{71121A42-5912-44C8-B9A3-FDEC8EA70284}"/>
                </a:ext>
              </a:extLst>
            </p:cNvPr>
            <p:cNvCxnSpPr/>
            <p:nvPr userDrawn="1"/>
          </p:nvCxnSpPr>
          <p:spPr bwMode="invGray">
            <a:xfrm>
              <a:off x="0" y="295351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659B1DE7-25C8-4743-8284-FA656D339F55}"/>
                </a:ext>
              </a:extLst>
            </p:cNvPr>
            <p:cNvCxnSpPr/>
            <p:nvPr userDrawn="1"/>
          </p:nvCxnSpPr>
          <p:spPr bwMode="invGray">
            <a:xfrm>
              <a:off x="0" y="388620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5" name="Straight Connector 134">
              <a:extLst>
                <a:ext uri="{FF2B5EF4-FFF2-40B4-BE49-F238E27FC236}">
                  <a16:creationId xmlns:a16="http://schemas.microsoft.com/office/drawing/2014/main" id="{526249F1-59FB-44FC-8AF9-D7F90AFBEE2C}"/>
                </a:ext>
              </a:extLst>
            </p:cNvPr>
            <p:cNvCxnSpPr/>
            <p:nvPr userDrawn="1"/>
          </p:nvCxnSpPr>
          <p:spPr bwMode="invGray">
            <a:xfrm>
              <a:off x="0" y="357530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E6D42779-D977-4405-A149-D8DE5B52134A}"/>
                </a:ext>
              </a:extLst>
            </p:cNvPr>
            <p:cNvCxnSpPr/>
            <p:nvPr userDrawn="1"/>
          </p:nvCxnSpPr>
          <p:spPr bwMode="invGray">
            <a:xfrm>
              <a:off x="0" y="450799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27EE8A2F-6AD9-4AE7-B04B-7892891F84AC}"/>
                </a:ext>
              </a:extLst>
            </p:cNvPr>
            <p:cNvCxnSpPr/>
            <p:nvPr userDrawn="1"/>
          </p:nvCxnSpPr>
          <p:spPr bwMode="invGray">
            <a:xfrm>
              <a:off x="0" y="419709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B8F4A59A-16C3-4C3A-AB79-FE22721EA641}"/>
                </a:ext>
              </a:extLst>
            </p:cNvPr>
            <p:cNvCxnSpPr/>
            <p:nvPr userDrawn="1"/>
          </p:nvCxnSpPr>
          <p:spPr bwMode="invGray">
            <a:xfrm>
              <a:off x="0" y="512978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5CA3A6CC-1A49-42F6-A318-99D9224BDC91}"/>
                </a:ext>
              </a:extLst>
            </p:cNvPr>
            <p:cNvCxnSpPr/>
            <p:nvPr userDrawn="1"/>
          </p:nvCxnSpPr>
          <p:spPr bwMode="invGray">
            <a:xfrm>
              <a:off x="0" y="481888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2DC3484E-5EF8-49C4-B1F6-75C854D50C80}"/>
                </a:ext>
              </a:extLst>
            </p:cNvPr>
            <p:cNvCxnSpPr/>
            <p:nvPr userDrawn="1"/>
          </p:nvCxnSpPr>
          <p:spPr bwMode="invGray">
            <a:xfrm>
              <a:off x="0" y="575157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33461A54-E77E-414D-B7E0-7364070D9566}"/>
                </a:ext>
              </a:extLst>
            </p:cNvPr>
            <p:cNvCxnSpPr/>
            <p:nvPr userDrawn="1"/>
          </p:nvCxnSpPr>
          <p:spPr bwMode="invGray">
            <a:xfrm>
              <a:off x="0" y="544068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29C48517-171B-43FD-A41C-58C9B531BDB5}"/>
                </a:ext>
              </a:extLst>
            </p:cNvPr>
            <p:cNvCxnSpPr/>
            <p:nvPr userDrawn="1"/>
          </p:nvCxnSpPr>
          <p:spPr bwMode="invGray">
            <a:xfrm>
              <a:off x="0" y="637336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F429932A-1238-48FC-B171-20A3AA531D40}"/>
                </a:ext>
              </a:extLst>
            </p:cNvPr>
            <p:cNvCxnSpPr/>
            <p:nvPr userDrawn="1"/>
          </p:nvCxnSpPr>
          <p:spPr bwMode="invGray">
            <a:xfrm>
              <a:off x="0" y="606247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44" name="Straight Connector 143">
              <a:extLst>
                <a:ext uri="{FF2B5EF4-FFF2-40B4-BE49-F238E27FC236}">
                  <a16:creationId xmlns:a16="http://schemas.microsoft.com/office/drawing/2014/main" id="{7BED7651-AF04-41D4-9476-5A43476D85BB}"/>
                </a:ext>
              </a:extLst>
            </p:cNvPr>
            <p:cNvCxnSpPr/>
            <p:nvPr userDrawn="1"/>
          </p:nvCxnSpPr>
          <p:spPr bwMode="invGray">
            <a:xfrm>
              <a:off x="0" y="668426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sp>
          <p:nvSpPr>
            <p:cNvPr id="145" name="main body box">
              <a:extLst>
                <a:ext uri="{FF2B5EF4-FFF2-40B4-BE49-F238E27FC236}">
                  <a16:creationId xmlns:a16="http://schemas.microsoft.com/office/drawing/2014/main" id="{100DE417-9DB9-4840-8370-B716FFA27760}"/>
                </a:ext>
              </a:extLst>
            </p:cNvPr>
            <p:cNvSpPr/>
            <p:nvPr userDrawn="1"/>
          </p:nvSpPr>
          <p:spPr bwMode="invGray">
            <a:xfrm>
              <a:off x="554736" y="1709928"/>
              <a:ext cx="11082528" cy="4507992"/>
            </a:xfrm>
            <a:prstGeom prst="rect">
              <a:avLst/>
            </a:prstGeom>
            <a:noFill/>
            <a:ln w="12700">
              <a:solidFill>
                <a:srgbClr val="19D3C5">
                  <a:alpha val="50000"/>
                </a:srgbClr>
              </a:solidFill>
            </a:ln>
          </p:spPr>
          <p:txBody>
            <a:bodyPr vert="horz" wrap="square" lIns="68572" tIns="34286" rIns="68572" bIns="34286" numCol="1" anchor="t" anchorCtr="0" compatLnSpc="1">
              <a:prstTxWarp prst="textNoShape">
                <a:avLst/>
              </a:prstTxWarp>
              <a:noAutofit/>
            </a:bodyPr>
            <a:lstStyle/>
            <a:p>
              <a:endParaRPr lang="en-US" sz="1323">
                <a:solidFill>
                  <a:schemeClr val="tx1"/>
                </a:solidFill>
                <a:latin typeface="+mn-lt"/>
              </a:endParaRPr>
            </a:p>
          </p:txBody>
        </p:sp>
        <p:cxnSp>
          <p:nvCxnSpPr>
            <p:cNvPr id="146" name="Straight Connector 145">
              <a:extLst>
                <a:ext uri="{FF2B5EF4-FFF2-40B4-BE49-F238E27FC236}">
                  <a16:creationId xmlns:a16="http://schemas.microsoft.com/office/drawing/2014/main" id="{B93A1E2B-8C80-482F-83BE-384344D09839}"/>
                </a:ext>
              </a:extLst>
            </p:cNvPr>
            <p:cNvCxnSpPr/>
            <p:nvPr userDrawn="1"/>
          </p:nvCxnSpPr>
          <p:spPr bwMode="invGray">
            <a:xfrm>
              <a:off x="554736" y="2177796"/>
              <a:ext cx="11082528" cy="0"/>
            </a:xfrm>
            <a:prstGeom prst="line">
              <a:avLst/>
            </a:prstGeom>
            <a:noFill/>
            <a:ln w="12700">
              <a:solidFill>
                <a:srgbClr val="19D3C5">
                  <a:alpha val="50000"/>
                </a:srgbClr>
              </a:solidFill>
            </a:ln>
          </p:spPr>
        </p:cxnSp>
        <p:cxnSp>
          <p:nvCxnSpPr>
            <p:cNvPr id="147" name="Straight Connector 146">
              <a:extLst>
                <a:ext uri="{FF2B5EF4-FFF2-40B4-BE49-F238E27FC236}">
                  <a16:creationId xmlns:a16="http://schemas.microsoft.com/office/drawing/2014/main" id="{BEAB22C5-0A46-4041-9158-6DC76EA2F350}"/>
                </a:ext>
              </a:extLst>
            </p:cNvPr>
            <p:cNvCxnSpPr/>
            <p:nvPr userDrawn="1"/>
          </p:nvCxnSpPr>
          <p:spPr bwMode="invGray">
            <a:xfrm>
              <a:off x="554736" y="1711453"/>
              <a:ext cx="11082528" cy="0"/>
            </a:xfrm>
            <a:prstGeom prst="line">
              <a:avLst/>
            </a:prstGeom>
            <a:noFill/>
            <a:ln w="12700">
              <a:solidFill>
                <a:srgbClr val="19D3C5">
                  <a:alpha val="50000"/>
                </a:srgbClr>
              </a:solidFill>
            </a:ln>
          </p:spPr>
        </p:cxnSp>
      </p:grpSp>
      <p:sp>
        <p:nvSpPr>
          <p:cNvPr id="4" name="Sticker" hidden="1">
            <a:extLst>
              <a:ext uri="{FF2B5EF4-FFF2-40B4-BE49-F238E27FC236}">
                <a16:creationId xmlns:a16="http://schemas.microsoft.com/office/drawing/2014/main" id="{F9BB011A-568C-4B05-AE57-EB000B2FD8BB}"/>
              </a:ext>
            </a:extLst>
          </p:cNvPr>
          <p:cNvSpPr txBox="1"/>
          <p:nvPr userDrawn="1"/>
        </p:nvSpPr>
        <p:spPr>
          <a:xfrm>
            <a:off x="538600" y="1241437"/>
            <a:ext cx="450444" cy="123111"/>
          </a:xfrm>
          <a:prstGeom prst="rect">
            <a:avLst/>
          </a:prstGeom>
          <a:noFill/>
          <a:ln w="6350">
            <a:noFill/>
            <a:miter lim="800000"/>
          </a:ln>
        </p:spPr>
        <p:txBody>
          <a:bodyPr vert="horz" wrap="none" lIns="0" tIns="0" rIns="0" bIns="0" rtlCol="0">
            <a:spAutoFit/>
          </a:bodyPr>
          <a:lstStyle>
            <a:defPPr>
              <a:defRPr lang="en-US"/>
            </a:defPPr>
            <a:lvl1pPr>
              <a:spcBef>
                <a:spcPts val="300"/>
              </a:spcBef>
              <a:spcAft>
                <a:spcPts val="300"/>
              </a:spcAft>
              <a:buNone/>
              <a:defRPr sz="800" b="1" cap="all" baseline="0"/>
            </a:lvl1pPr>
          </a:lstStyle>
          <a:p>
            <a:pPr lvl="0"/>
            <a:r>
              <a:rPr lang="en-US" dirty="0"/>
              <a:t>STICKER</a:t>
            </a:r>
          </a:p>
        </p:txBody>
      </p:sp>
      <p:sp>
        <p:nvSpPr>
          <p:cNvPr id="169" name="ACET" hidden="1">
            <a:extLst>
              <a:ext uri="{FF2B5EF4-FFF2-40B4-BE49-F238E27FC236}">
                <a16:creationId xmlns:a16="http://schemas.microsoft.com/office/drawing/2014/main" id="{62CF7362-20CB-4908-AFFE-D4E2B9A5DF3B}"/>
              </a:ext>
            </a:extLst>
          </p:cNvPr>
          <p:cNvSpPr txBox="1"/>
          <p:nvPr userDrawn="1">
            <p:custDataLst>
              <p:tags r:id="rId21"/>
            </p:custDataLst>
          </p:nvPr>
        </p:nvSpPr>
        <p:spPr>
          <a:xfrm>
            <a:off x="5987738" y="2170800"/>
            <a:ext cx="3049253" cy="569387"/>
          </a:xfrm>
          <a:prstGeom prst="rect">
            <a:avLst/>
          </a:prstGeom>
        </p:spPr>
        <p:txBody>
          <a:bodyPr vert="horz" wrap="square" lIns="0" tIns="0" rIns="0" bIns="0" rtlCol="0">
            <a:spAutoFit/>
          </a:bodyPr>
          <a:lstStyle>
            <a:defPPr>
              <a:defRPr lang="en-US"/>
            </a:defPPr>
            <a:lvl1pPr lvl="0" indent="0">
              <a:lnSpc>
                <a:spcPct val="100000"/>
              </a:lnSpc>
              <a:spcBef>
                <a:spcPts val="0"/>
              </a:spcBef>
              <a:spcAft>
                <a:spcPts val="600"/>
              </a:spcAft>
              <a:buFont typeface="Segoe UI" panose="020B0502040204020203" pitchFamily="34" charset="0"/>
              <a:buChar char="​"/>
              <a:defRPr sz="1600" b="1">
                <a:cs typeface="Arial" panose="020B0604020202020204" pitchFamily="34" charset="0"/>
              </a:defRPr>
            </a:lvl1pPr>
            <a:lvl2pPr marL="228600" lvl="1" indent="-225425">
              <a:lnSpc>
                <a:spcPct val="100000"/>
              </a:lnSpc>
              <a:spcBef>
                <a:spcPts val="0"/>
              </a:spcBef>
              <a:spcAft>
                <a:spcPts val="300"/>
              </a:spcAft>
              <a:buSzPct val="110000"/>
              <a:buFont typeface="Wingdings" panose="05000000000000000000" pitchFamily="2" charset="2"/>
              <a:buChar char=""/>
              <a:defRPr sz="1600"/>
            </a:lvl2pPr>
            <a:lvl3pPr marL="442913" lvl="2" indent="-214313">
              <a:lnSpc>
                <a:spcPct val="100000"/>
              </a:lnSpc>
              <a:spcBef>
                <a:spcPts val="0"/>
              </a:spcBef>
              <a:spcAft>
                <a:spcPts val="300"/>
              </a:spcAft>
              <a:buSzPct val="110000"/>
              <a:buFont typeface="Arial" panose="020B0604020202020204" pitchFamily="34" charset="0"/>
              <a:buChar char="‒"/>
              <a:defRPr sz="1600"/>
            </a:lvl3pPr>
            <a:lvl4pPr marL="598488" lvl="3" indent="-152400">
              <a:lnSpc>
                <a:spcPct val="100000"/>
              </a:lnSpc>
              <a:spcBef>
                <a:spcPts val="0"/>
              </a:spcBef>
              <a:spcAft>
                <a:spcPts val="300"/>
              </a:spcAft>
              <a:buFont typeface="Arial" panose="020B0604020202020204" pitchFamily="34" charset="0"/>
              <a:buChar char="•"/>
              <a:defRPr sz="1600"/>
            </a:lvl4pPr>
            <a:lvl5pPr marL="817563" lvl="4" indent="-147638">
              <a:lnSpc>
                <a:spcPct val="100000"/>
              </a:lnSpc>
              <a:spcBef>
                <a:spcPts val="0"/>
              </a:spcBef>
              <a:spcAft>
                <a:spcPts val="300"/>
              </a:spcAft>
              <a:buSzPct val="100000"/>
              <a:buFont typeface="Arial" panose="020B0604020202020204" pitchFamily="34" charset="0"/>
              <a:buChar char="̶"/>
              <a:defRPr sz="1600"/>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lvl="0"/>
            <a:r>
              <a:rPr lang="en-US" dirty="0"/>
              <a:t>Above Chart Exhibit Title</a:t>
            </a:r>
          </a:p>
          <a:p>
            <a:pPr lvl="0"/>
            <a:r>
              <a:rPr lang="en-US" b="0" dirty="0"/>
              <a:t>Unit of Measure</a:t>
            </a:r>
          </a:p>
        </p:txBody>
      </p:sp>
      <p:sp>
        <p:nvSpPr>
          <p:cNvPr id="5" name="Text Placeholder 4">
            <a:extLst>
              <a:ext uri="{FF2B5EF4-FFF2-40B4-BE49-F238E27FC236}">
                <a16:creationId xmlns:a16="http://schemas.microsoft.com/office/drawing/2014/main" id="{4C1F3293-4EFE-461D-940D-7EE66BAE31C5}"/>
              </a:ext>
            </a:extLst>
          </p:cNvPr>
          <p:cNvSpPr>
            <a:spLocks noGrp="1"/>
          </p:cNvSpPr>
          <p:nvPr>
            <p:ph type="body" idx="1"/>
          </p:nvPr>
        </p:nvSpPr>
        <p:spPr>
          <a:xfrm>
            <a:off x="554736" y="2170800"/>
            <a:ext cx="2484655" cy="1631216"/>
          </a:xfrm>
          <a:prstGeom prst="rect">
            <a:avLst/>
          </a:prstGeom>
        </p:spPr>
        <p:txBody>
          <a:bodyPr vert="horz" wrap="square" lIns="0" tIns="0" rIns="0" bIns="0" rtlCol="0">
            <a:sp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70" name="LegendLines" hidden="1">
            <a:extLst>
              <a:ext uri="{FF2B5EF4-FFF2-40B4-BE49-F238E27FC236}">
                <a16:creationId xmlns:a16="http://schemas.microsoft.com/office/drawing/2014/main" id="{AD7E59F0-D426-4E62-A472-F84774F8AC8B}"/>
              </a:ext>
            </a:extLst>
          </p:cNvPr>
          <p:cNvGrpSpPr/>
          <p:nvPr userDrawn="1"/>
        </p:nvGrpSpPr>
        <p:grpSpPr>
          <a:xfrm>
            <a:off x="10317304" y="3150223"/>
            <a:ext cx="1319960" cy="958286"/>
            <a:chOff x="10162879" y="3243772"/>
            <a:chExt cx="1319960" cy="958286"/>
          </a:xfrm>
        </p:grpSpPr>
        <p:sp>
          <p:nvSpPr>
            <p:cNvPr id="171" name="Legend1" hidden="1">
              <a:extLst>
                <a:ext uri="{FF2B5EF4-FFF2-40B4-BE49-F238E27FC236}">
                  <a16:creationId xmlns:a16="http://schemas.microsoft.com/office/drawing/2014/main" id="{BB8F37CE-3E53-45DF-B8AC-765F531E1A99}"/>
                </a:ext>
              </a:extLst>
            </p:cNvPr>
            <p:cNvSpPr txBox="1"/>
            <p:nvPr/>
          </p:nvSpPr>
          <p:spPr>
            <a:xfrm>
              <a:off x="10886522" y="3243772"/>
              <a:ext cx="596317" cy="215444"/>
            </a:xfrm>
            <a:prstGeom prst="rect">
              <a:avLst/>
            </a:prstGeom>
            <a:noFill/>
            <a:ln>
              <a:noFill/>
              <a:miter lim="800000"/>
            </a:ln>
          </p:spPr>
          <p:txBody>
            <a:bodyPr wrap="none" lIns="0" tIns="0" rIns="0" bIns="0" rtlCol="0" anchor="t" anchorCtr="0">
              <a:spAutoFit/>
            </a:bodyPr>
            <a:lstStyle/>
            <a:p>
              <a:pPr>
                <a:spcAft>
                  <a:spcPts val="600"/>
                </a:spcAft>
              </a:pPr>
              <a:r>
                <a:rPr lang="en-US" sz="1400"/>
                <a:t>Legend</a:t>
              </a:r>
              <a:endParaRPr lang="en-US" sz="1400" dirty="0"/>
            </a:p>
          </p:txBody>
        </p:sp>
        <p:sp>
          <p:nvSpPr>
            <p:cNvPr id="172" name="Legend2" hidden="1">
              <a:extLst>
                <a:ext uri="{FF2B5EF4-FFF2-40B4-BE49-F238E27FC236}">
                  <a16:creationId xmlns:a16="http://schemas.microsoft.com/office/drawing/2014/main" id="{560003F2-D11B-454F-B67F-B14E9440BB72}"/>
                </a:ext>
              </a:extLst>
            </p:cNvPr>
            <p:cNvSpPr txBox="1"/>
            <p:nvPr/>
          </p:nvSpPr>
          <p:spPr>
            <a:xfrm>
              <a:off x="10886522" y="3615193"/>
              <a:ext cx="596317" cy="215444"/>
            </a:xfrm>
            <a:prstGeom prst="rect">
              <a:avLst/>
            </a:prstGeom>
            <a:noFill/>
            <a:ln>
              <a:noFill/>
              <a:miter lim="800000"/>
            </a:ln>
          </p:spPr>
          <p:txBody>
            <a:bodyPr wrap="none" lIns="0" tIns="0" rIns="0" bIns="0" rtlCol="0" anchor="t" anchorCtr="0">
              <a:spAutoFit/>
            </a:bodyPr>
            <a:lstStyle/>
            <a:p>
              <a:pPr>
                <a:spcAft>
                  <a:spcPts val="600"/>
                </a:spcAft>
              </a:pPr>
              <a:r>
                <a:rPr lang="en-US" sz="1400" dirty="0"/>
                <a:t>Legend</a:t>
              </a:r>
            </a:p>
          </p:txBody>
        </p:sp>
        <p:sp>
          <p:nvSpPr>
            <p:cNvPr id="173" name="Legend3" hidden="1">
              <a:extLst>
                <a:ext uri="{FF2B5EF4-FFF2-40B4-BE49-F238E27FC236}">
                  <a16:creationId xmlns:a16="http://schemas.microsoft.com/office/drawing/2014/main" id="{7697110C-9407-49FC-B1D3-31E152073456}"/>
                </a:ext>
              </a:extLst>
            </p:cNvPr>
            <p:cNvSpPr txBox="1"/>
            <p:nvPr/>
          </p:nvSpPr>
          <p:spPr>
            <a:xfrm>
              <a:off x="10886522" y="3986614"/>
              <a:ext cx="596317" cy="215444"/>
            </a:xfrm>
            <a:prstGeom prst="rect">
              <a:avLst/>
            </a:prstGeom>
            <a:noFill/>
            <a:ln>
              <a:noFill/>
              <a:miter lim="800000"/>
            </a:ln>
          </p:spPr>
          <p:txBody>
            <a:bodyPr wrap="none" lIns="0" tIns="0" rIns="0" bIns="0" rtlCol="0" anchor="t" anchorCtr="0">
              <a:spAutoFit/>
            </a:bodyPr>
            <a:lstStyle/>
            <a:p>
              <a:pPr>
                <a:spcAft>
                  <a:spcPts val="600"/>
                </a:spcAft>
              </a:pPr>
              <a:r>
                <a:rPr lang="en-US" sz="1400" dirty="0"/>
                <a:t>Legend</a:t>
              </a:r>
            </a:p>
          </p:txBody>
        </p:sp>
        <p:sp>
          <p:nvSpPr>
            <p:cNvPr id="174" name="LineLegend3" hidden="1">
              <a:extLst>
                <a:ext uri="{FF2B5EF4-FFF2-40B4-BE49-F238E27FC236}">
                  <a16:creationId xmlns:a16="http://schemas.microsoft.com/office/drawing/2014/main" id="{B716F6D9-5B3D-44B6-B252-22C0368C8F15}"/>
                </a:ext>
              </a:extLst>
            </p:cNvPr>
            <p:cNvSpPr>
              <a:spLocks noChangeShapeType="1"/>
            </p:cNvSpPr>
            <p:nvPr/>
          </p:nvSpPr>
          <p:spPr bwMode="gray">
            <a:xfrm>
              <a:off x="10162879" y="4092784"/>
              <a:ext cx="457200" cy="0"/>
            </a:xfrm>
            <a:prstGeom prst="line">
              <a:avLst/>
            </a:prstGeom>
            <a:noFill/>
            <a:ln w="2857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t"/>
            <a:lstStyle/>
            <a:p>
              <a:endParaRPr lang="en-US" sz="1400" baseline="0" dirty="0">
                <a:ea typeface="+mn-ea"/>
              </a:endParaRPr>
            </a:p>
          </p:txBody>
        </p:sp>
        <p:sp>
          <p:nvSpPr>
            <p:cNvPr id="175" name="LineLegend2" hidden="1">
              <a:extLst>
                <a:ext uri="{FF2B5EF4-FFF2-40B4-BE49-F238E27FC236}">
                  <a16:creationId xmlns:a16="http://schemas.microsoft.com/office/drawing/2014/main" id="{947D8390-A89F-40C2-A6E2-730EF2B1C01C}"/>
                </a:ext>
              </a:extLst>
            </p:cNvPr>
            <p:cNvSpPr>
              <a:spLocks noChangeShapeType="1"/>
            </p:cNvSpPr>
            <p:nvPr/>
          </p:nvSpPr>
          <p:spPr bwMode="gray">
            <a:xfrm>
              <a:off x="10162879" y="3719425"/>
              <a:ext cx="457200" cy="0"/>
            </a:xfrm>
            <a:prstGeom prst="line">
              <a:avLst/>
            </a:prstGeom>
            <a:noFill/>
            <a:ln w="28575">
              <a:solidFill>
                <a:schemeClr val="accent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t"/>
            <a:lstStyle/>
            <a:p>
              <a:endParaRPr lang="en-US" sz="1400" baseline="0" dirty="0">
                <a:ea typeface="+mn-ea"/>
              </a:endParaRPr>
            </a:p>
          </p:txBody>
        </p:sp>
        <p:sp>
          <p:nvSpPr>
            <p:cNvPr id="176" name="LineLegend1" hidden="1">
              <a:extLst>
                <a:ext uri="{FF2B5EF4-FFF2-40B4-BE49-F238E27FC236}">
                  <a16:creationId xmlns:a16="http://schemas.microsoft.com/office/drawing/2014/main" id="{7C47454C-AADC-4817-A701-6C7A732D1844}"/>
                </a:ext>
              </a:extLst>
            </p:cNvPr>
            <p:cNvSpPr>
              <a:spLocks noChangeShapeType="1"/>
            </p:cNvSpPr>
            <p:nvPr/>
          </p:nvSpPr>
          <p:spPr bwMode="gray">
            <a:xfrm>
              <a:off x="10162879" y="3351494"/>
              <a:ext cx="457200" cy="0"/>
            </a:xfrm>
            <a:prstGeom prst="line">
              <a:avLst/>
            </a:prstGeom>
            <a:noFill/>
            <a:ln w="28575">
              <a:solidFill>
                <a:schemeClr val="accent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t"/>
            <a:lstStyle/>
            <a:p>
              <a:endParaRPr lang="en-US" sz="1400" baseline="0" dirty="0">
                <a:ea typeface="+mn-ea"/>
              </a:endParaRPr>
            </a:p>
          </p:txBody>
        </p:sp>
      </p:grpSp>
      <p:grpSp>
        <p:nvGrpSpPr>
          <p:cNvPr id="177" name="LegendMoons" hidden="1">
            <a:extLst>
              <a:ext uri="{FF2B5EF4-FFF2-40B4-BE49-F238E27FC236}">
                <a16:creationId xmlns:a16="http://schemas.microsoft.com/office/drawing/2014/main" id="{F5A8AEB0-3FA2-4EF0-96C7-4F57EA90404E}"/>
              </a:ext>
            </a:extLst>
          </p:cNvPr>
          <p:cNvGrpSpPr/>
          <p:nvPr userDrawn="1"/>
        </p:nvGrpSpPr>
        <p:grpSpPr>
          <a:xfrm>
            <a:off x="10688315" y="1145373"/>
            <a:ext cx="948949" cy="1731859"/>
            <a:chOff x="7723680" y="1702457"/>
            <a:chExt cx="948949" cy="1731859"/>
          </a:xfrm>
        </p:grpSpPr>
        <p:sp>
          <p:nvSpPr>
            <p:cNvPr id="178" name="Legend1" hidden="1">
              <a:extLst>
                <a:ext uri="{FF2B5EF4-FFF2-40B4-BE49-F238E27FC236}">
                  <a16:creationId xmlns:a16="http://schemas.microsoft.com/office/drawing/2014/main" id="{17ECB99A-1EF0-4005-AA32-27D519A82AF7}"/>
                </a:ext>
              </a:extLst>
            </p:cNvPr>
            <p:cNvSpPr txBox="1"/>
            <p:nvPr/>
          </p:nvSpPr>
          <p:spPr>
            <a:xfrm>
              <a:off x="8076312" y="1709816"/>
              <a:ext cx="596317" cy="215444"/>
            </a:xfrm>
            <a:prstGeom prst="rect">
              <a:avLst/>
            </a:prstGeom>
            <a:noFill/>
            <a:ln>
              <a:noFill/>
              <a:miter lim="800000"/>
            </a:ln>
          </p:spPr>
          <p:txBody>
            <a:bodyPr wrap="none" lIns="0" tIns="0" rIns="0" bIns="0" rtlCol="0" anchor="t" anchorCtr="0">
              <a:spAutoFit/>
            </a:bodyPr>
            <a:lstStyle/>
            <a:p>
              <a:pPr>
                <a:spcAft>
                  <a:spcPts val="600"/>
                </a:spcAft>
              </a:pPr>
              <a:r>
                <a:rPr lang="en-US" sz="1400"/>
                <a:t>Legend</a:t>
              </a:r>
              <a:endParaRPr lang="en-US" sz="1400" dirty="0"/>
            </a:p>
          </p:txBody>
        </p:sp>
        <p:sp>
          <p:nvSpPr>
            <p:cNvPr id="186" name="Legend2" hidden="1">
              <a:extLst>
                <a:ext uri="{FF2B5EF4-FFF2-40B4-BE49-F238E27FC236}">
                  <a16:creationId xmlns:a16="http://schemas.microsoft.com/office/drawing/2014/main" id="{6AE05C57-20FD-4E11-BE0B-90B845F916E7}"/>
                </a:ext>
              </a:extLst>
            </p:cNvPr>
            <p:cNvSpPr txBox="1"/>
            <p:nvPr/>
          </p:nvSpPr>
          <p:spPr>
            <a:xfrm>
              <a:off x="8076312" y="2085275"/>
              <a:ext cx="596317" cy="215444"/>
            </a:xfrm>
            <a:prstGeom prst="rect">
              <a:avLst/>
            </a:prstGeom>
            <a:noFill/>
            <a:ln>
              <a:noFill/>
              <a:miter lim="800000"/>
            </a:ln>
          </p:spPr>
          <p:txBody>
            <a:bodyPr wrap="none" lIns="0" tIns="0" rIns="0" bIns="0" rtlCol="0" anchor="t" anchorCtr="0">
              <a:spAutoFit/>
            </a:bodyPr>
            <a:lstStyle/>
            <a:p>
              <a:pPr>
                <a:spcAft>
                  <a:spcPts val="600"/>
                </a:spcAft>
              </a:pPr>
              <a:r>
                <a:rPr lang="en-US" sz="1400"/>
                <a:t>Legend</a:t>
              </a:r>
              <a:endParaRPr lang="en-US" sz="1400" dirty="0"/>
            </a:p>
          </p:txBody>
        </p:sp>
        <p:sp>
          <p:nvSpPr>
            <p:cNvPr id="198" name="Legend3" hidden="1">
              <a:extLst>
                <a:ext uri="{FF2B5EF4-FFF2-40B4-BE49-F238E27FC236}">
                  <a16:creationId xmlns:a16="http://schemas.microsoft.com/office/drawing/2014/main" id="{EF934FD4-82A2-48C6-BD02-D3A6B6B797F8}"/>
                </a:ext>
              </a:extLst>
            </p:cNvPr>
            <p:cNvSpPr txBox="1"/>
            <p:nvPr/>
          </p:nvSpPr>
          <p:spPr>
            <a:xfrm>
              <a:off x="8076312" y="2460734"/>
              <a:ext cx="596317" cy="215444"/>
            </a:xfrm>
            <a:prstGeom prst="rect">
              <a:avLst/>
            </a:prstGeom>
            <a:noFill/>
            <a:ln>
              <a:noFill/>
              <a:miter lim="800000"/>
            </a:ln>
          </p:spPr>
          <p:txBody>
            <a:bodyPr wrap="none" lIns="0" tIns="0" rIns="0" bIns="0" rtlCol="0" anchor="t" anchorCtr="0">
              <a:spAutoFit/>
            </a:bodyPr>
            <a:lstStyle/>
            <a:p>
              <a:pPr>
                <a:spcAft>
                  <a:spcPts val="600"/>
                </a:spcAft>
              </a:pPr>
              <a:r>
                <a:rPr lang="en-US" sz="1400"/>
                <a:t>Legend</a:t>
              </a:r>
              <a:endParaRPr lang="en-US" sz="1400" dirty="0"/>
            </a:p>
          </p:txBody>
        </p:sp>
        <p:sp>
          <p:nvSpPr>
            <p:cNvPr id="199" name="Legend4" hidden="1">
              <a:extLst>
                <a:ext uri="{FF2B5EF4-FFF2-40B4-BE49-F238E27FC236}">
                  <a16:creationId xmlns:a16="http://schemas.microsoft.com/office/drawing/2014/main" id="{FE0758CD-FA8C-4195-A1BD-610E62F6CDF6}"/>
                </a:ext>
              </a:extLst>
            </p:cNvPr>
            <p:cNvSpPr txBox="1"/>
            <p:nvPr/>
          </p:nvSpPr>
          <p:spPr>
            <a:xfrm>
              <a:off x="8076312" y="2836193"/>
              <a:ext cx="596317" cy="215444"/>
            </a:xfrm>
            <a:prstGeom prst="rect">
              <a:avLst/>
            </a:prstGeom>
            <a:noFill/>
            <a:ln>
              <a:noFill/>
              <a:miter lim="800000"/>
            </a:ln>
          </p:spPr>
          <p:txBody>
            <a:bodyPr wrap="none" lIns="0" tIns="0" rIns="0" bIns="0" rtlCol="0" anchor="t" anchorCtr="0">
              <a:spAutoFit/>
            </a:bodyPr>
            <a:lstStyle/>
            <a:p>
              <a:pPr>
                <a:spcAft>
                  <a:spcPts val="600"/>
                </a:spcAft>
              </a:pPr>
              <a:r>
                <a:rPr lang="en-US" sz="1400"/>
                <a:t>Legend</a:t>
              </a:r>
              <a:endParaRPr lang="en-US" sz="1400" dirty="0"/>
            </a:p>
          </p:txBody>
        </p:sp>
        <p:sp>
          <p:nvSpPr>
            <p:cNvPr id="200" name="Legend5" hidden="1">
              <a:extLst>
                <a:ext uri="{FF2B5EF4-FFF2-40B4-BE49-F238E27FC236}">
                  <a16:creationId xmlns:a16="http://schemas.microsoft.com/office/drawing/2014/main" id="{F2A4CC4D-394E-42DA-871A-2CBD0021F1D5}"/>
                </a:ext>
              </a:extLst>
            </p:cNvPr>
            <p:cNvSpPr txBox="1"/>
            <p:nvPr/>
          </p:nvSpPr>
          <p:spPr>
            <a:xfrm>
              <a:off x="8076312" y="3211654"/>
              <a:ext cx="596317" cy="215444"/>
            </a:xfrm>
            <a:prstGeom prst="rect">
              <a:avLst/>
            </a:prstGeom>
            <a:noFill/>
            <a:ln>
              <a:noFill/>
              <a:miter lim="800000"/>
            </a:ln>
          </p:spPr>
          <p:txBody>
            <a:bodyPr wrap="none" lIns="0" tIns="0" rIns="0" bIns="0" rtlCol="0" anchor="t" anchorCtr="0">
              <a:spAutoFit/>
            </a:bodyPr>
            <a:lstStyle/>
            <a:p>
              <a:pPr>
                <a:spcAft>
                  <a:spcPts val="600"/>
                </a:spcAft>
              </a:pPr>
              <a:r>
                <a:rPr lang="en-US" sz="1400"/>
                <a:t>Legend</a:t>
              </a:r>
              <a:endParaRPr lang="en-US" sz="1400" dirty="0"/>
            </a:p>
          </p:txBody>
        </p:sp>
        <p:grpSp>
          <p:nvGrpSpPr>
            <p:cNvPr id="201" name="MoonLegend1" hidden="1">
              <a:extLst>
                <a:ext uri="{FF2B5EF4-FFF2-40B4-BE49-F238E27FC236}">
                  <a16:creationId xmlns:a16="http://schemas.microsoft.com/office/drawing/2014/main" id="{79E41D2E-8DA0-4B7B-86C6-9A35EFB38627}"/>
                </a:ext>
              </a:extLst>
            </p:cNvPr>
            <p:cNvGrpSpPr>
              <a:grpSpLocks noChangeAspect="1"/>
            </p:cNvGrpSpPr>
            <p:nvPr>
              <p:custDataLst>
                <p:tags r:id="rId22"/>
              </p:custDataLst>
            </p:nvPr>
          </p:nvGrpSpPr>
          <p:grpSpPr>
            <a:xfrm>
              <a:off x="7723680" y="1702457"/>
              <a:ext cx="228600" cy="228600"/>
              <a:chOff x="762000" y="1270000"/>
              <a:chExt cx="254000" cy="254000"/>
            </a:xfrm>
          </p:grpSpPr>
          <p:sp>
            <p:nvSpPr>
              <p:cNvPr id="214" name="Oval 213" hidden="1">
                <a:extLst>
                  <a:ext uri="{FF2B5EF4-FFF2-40B4-BE49-F238E27FC236}">
                    <a16:creationId xmlns:a16="http://schemas.microsoft.com/office/drawing/2014/main" id="{4656DDFC-1AF1-4A24-BCE4-B3814732D419}"/>
                  </a:ext>
                </a:extLst>
              </p:cNvPr>
              <p:cNvSpPr/>
              <p:nvPr>
                <p:custDataLst>
                  <p:tags r:id="rId35"/>
                </p:custDataLst>
              </p:nvPr>
            </p:nvSpPr>
            <p:spPr>
              <a:xfrm>
                <a:off x="762000" y="1270000"/>
                <a:ext cx="254000" cy="254000"/>
              </a:xfrm>
              <a:prstGeom prst="ellipse">
                <a:avLst/>
              </a:prstGeom>
              <a:solidFill>
                <a:srgbClr val="D0D0D0"/>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400" dirty="0" err="1">
                  <a:solidFill>
                    <a:schemeClr val="tx1"/>
                  </a:solidFill>
                </a:endParaRPr>
              </a:p>
            </p:txBody>
          </p:sp>
          <p:sp>
            <p:nvSpPr>
              <p:cNvPr id="215" name="Arc 214" hidden="1">
                <a:extLst>
                  <a:ext uri="{FF2B5EF4-FFF2-40B4-BE49-F238E27FC236}">
                    <a16:creationId xmlns:a16="http://schemas.microsoft.com/office/drawing/2014/main" id="{C104FE89-2C5E-4644-9A67-05B51D8DE993}"/>
                  </a:ext>
                </a:extLst>
              </p:cNvPr>
              <p:cNvSpPr/>
              <p:nvPr>
                <p:custDataLst>
                  <p:tags r:id="rId36"/>
                </p:custDataLst>
              </p:nvPr>
            </p:nvSpPr>
            <p:spPr>
              <a:xfrm>
                <a:off x="762000" y="1270000"/>
                <a:ext cx="254000" cy="254000"/>
              </a:xfrm>
              <a:prstGeom prst="arc">
                <a:avLst>
                  <a:gd name="adj1" fmla="val 16200000"/>
                  <a:gd name="adj2" fmla="val 5400000"/>
                </a:avLst>
              </a:prstGeom>
              <a:solidFill>
                <a:schemeClr val="accent1"/>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1">
                <a:schemeClr val="accent1"/>
              </a:lnRef>
              <a:fillRef idx="0">
                <a:schemeClr val="accent1"/>
              </a:fillRef>
              <a:effectRef idx="0">
                <a:schemeClr val="accent1"/>
              </a:effectRef>
              <a:fontRef idx="minor">
                <a:schemeClr val="tx1"/>
              </a:fontRef>
            </p:style>
            <p:txBody>
              <a:bodyPr rtlCol="0" anchor="t"/>
              <a:lstStyle/>
              <a:p>
                <a:pPr algn="ctr"/>
                <a:endParaRPr lang="en-US" sz="1400"/>
              </a:p>
            </p:txBody>
          </p:sp>
        </p:grpSp>
        <p:grpSp>
          <p:nvGrpSpPr>
            <p:cNvPr id="202" name="MoonLegend2" hidden="1">
              <a:extLst>
                <a:ext uri="{FF2B5EF4-FFF2-40B4-BE49-F238E27FC236}">
                  <a16:creationId xmlns:a16="http://schemas.microsoft.com/office/drawing/2014/main" id="{224ADC82-F922-43C5-A9F2-767488E02C1F}"/>
                </a:ext>
              </a:extLst>
            </p:cNvPr>
            <p:cNvGrpSpPr>
              <a:grpSpLocks noChangeAspect="1"/>
            </p:cNvGrpSpPr>
            <p:nvPr>
              <p:custDataLst>
                <p:tags r:id="rId23"/>
              </p:custDataLst>
            </p:nvPr>
          </p:nvGrpSpPr>
          <p:grpSpPr>
            <a:xfrm>
              <a:off x="7723680" y="2078270"/>
              <a:ext cx="228600" cy="228600"/>
              <a:chOff x="762000" y="1270000"/>
              <a:chExt cx="254000" cy="254000"/>
            </a:xfrm>
          </p:grpSpPr>
          <p:sp>
            <p:nvSpPr>
              <p:cNvPr id="212" name="Oval 211" hidden="1">
                <a:extLst>
                  <a:ext uri="{FF2B5EF4-FFF2-40B4-BE49-F238E27FC236}">
                    <a16:creationId xmlns:a16="http://schemas.microsoft.com/office/drawing/2014/main" id="{779C3AFC-F8BF-48EB-8D46-891198387832}"/>
                  </a:ext>
                </a:extLst>
              </p:cNvPr>
              <p:cNvSpPr/>
              <p:nvPr>
                <p:custDataLst>
                  <p:tags r:id="rId33"/>
                </p:custDataLst>
              </p:nvPr>
            </p:nvSpPr>
            <p:spPr>
              <a:xfrm>
                <a:off x="762000" y="1270000"/>
                <a:ext cx="254000" cy="254000"/>
              </a:xfrm>
              <a:prstGeom prst="ellipse">
                <a:avLst/>
              </a:prstGeom>
              <a:solidFill>
                <a:srgbClr val="D0D0D0"/>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400" dirty="0" err="1">
                  <a:solidFill>
                    <a:schemeClr val="tx1"/>
                  </a:solidFill>
                </a:endParaRPr>
              </a:p>
            </p:txBody>
          </p:sp>
          <p:sp>
            <p:nvSpPr>
              <p:cNvPr id="213" name="Arc 212" hidden="1">
                <a:extLst>
                  <a:ext uri="{FF2B5EF4-FFF2-40B4-BE49-F238E27FC236}">
                    <a16:creationId xmlns:a16="http://schemas.microsoft.com/office/drawing/2014/main" id="{18F71D0D-2B4F-4880-9D90-C99A126B2A33}"/>
                  </a:ext>
                </a:extLst>
              </p:cNvPr>
              <p:cNvSpPr/>
              <p:nvPr>
                <p:custDataLst>
                  <p:tags r:id="rId34"/>
                </p:custDataLst>
              </p:nvPr>
            </p:nvSpPr>
            <p:spPr>
              <a:xfrm>
                <a:off x="762000" y="1270000"/>
                <a:ext cx="254000" cy="254000"/>
              </a:xfrm>
              <a:prstGeom prst="arc">
                <a:avLst>
                  <a:gd name="adj1" fmla="val 16200000"/>
                  <a:gd name="adj2" fmla="val 0"/>
                </a:avLst>
              </a:prstGeom>
              <a:solidFill>
                <a:schemeClr val="accent1"/>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1">
                <a:schemeClr val="accent1"/>
              </a:lnRef>
              <a:fillRef idx="0">
                <a:schemeClr val="accent1"/>
              </a:fillRef>
              <a:effectRef idx="0">
                <a:schemeClr val="accent1"/>
              </a:effectRef>
              <a:fontRef idx="minor">
                <a:schemeClr val="tx1"/>
              </a:fontRef>
            </p:style>
            <p:txBody>
              <a:bodyPr rtlCol="0" anchor="t"/>
              <a:lstStyle/>
              <a:p>
                <a:pPr algn="ctr"/>
                <a:endParaRPr lang="en-US" sz="1400"/>
              </a:p>
            </p:txBody>
          </p:sp>
        </p:grpSp>
        <p:grpSp>
          <p:nvGrpSpPr>
            <p:cNvPr id="203" name="MoonLegend3" hidden="1">
              <a:extLst>
                <a:ext uri="{FF2B5EF4-FFF2-40B4-BE49-F238E27FC236}">
                  <a16:creationId xmlns:a16="http://schemas.microsoft.com/office/drawing/2014/main" id="{02343DA7-886D-45BA-AD97-6FACC45C00F8}"/>
                </a:ext>
              </a:extLst>
            </p:cNvPr>
            <p:cNvGrpSpPr>
              <a:grpSpLocks noChangeAspect="1"/>
            </p:cNvGrpSpPr>
            <p:nvPr>
              <p:custDataLst>
                <p:tags r:id="rId24"/>
              </p:custDataLst>
            </p:nvPr>
          </p:nvGrpSpPr>
          <p:grpSpPr>
            <a:xfrm>
              <a:off x="7723680" y="2454085"/>
              <a:ext cx="228600" cy="228600"/>
              <a:chOff x="762000" y="1270000"/>
              <a:chExt cx="254000" cy="254000"/>
            </a:xfrm>
          </p:grpSpPr>
          <p:sp>
            <p:nvSpPr>
              <p:cNvPr id="210" name="Oval 209" hidden="1">
                <a:extLst>
                  <a:ext uri="{FF2B5EF4-FFF2-40B4-BE49-F238E27FC236}">
                    <a16:creationId xmlns:a16="http://schemas.microsoft.com/office/drawing/2014/main" id="{1C6FCAFF-48FE-412A-8CBD-E4914CBDC49C}"/>
                  </a:ext>
                </a:extLst>
              </p:cNvPr>
              <p:cNvSpPr/>
              <p:nvPr>
                <p:custDataLst>
                  <p:tags r:id="rId31"/>
                </p:custDataLst>
              </p:nvPr>
            </p:nvSpPr>
            <p:spPr>
              <a:xfrm>
                <a:off x="762000" y="1270000"/>
                <a:ext cx="254000" cy="254000"/>
              </a:xfrm>
              <a:prstGeom prst="ellipse">
                <a:avLst/>
              </a:prstGeom>
              <a:solidFill>
                <a:srgbClr val="D0D0D0"/>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400" dirty="0" err="1">
                  <a:solidFill>
                    <a:schemeClr val="tx1"/>
                  </a:solidFill>
                </a:endParaRPr>
              </a:p>
            </p:txBody>
          </p:sp>
          <p:sp>
            <p:nvSpPr>
              <p:cNvPr id="211" name="Arc 210" hidden="1">
                <a:extLst>
                  <a:ext uri="{FF2B5EF4-FFF2-40B4-BE49-F238E27FC236}">
                    <a16:creationId xmlns:a16="http://schemas.microsoft.com/office/drawing/2014/main" id="{C693DD76-965B-4B62-9983-BF3874A17159}"/>
                  </a:ext>
                </a:extLst>
              </p:cNvPr>
              <p:cNvSpPr/>
              <p:nvPr>
                <p:custDataLst>
                  <p:tags r:id="rId32"/>
                </p:custDataLst>
              </p:nvPr>
            </p:nvSpPr>
            <p:spPr>
              <a:xfrm>
                <a:off x="762000" y="1270000"/>
                <a:ext cx="254000" cy="254000"/>
              </a:xfrm>
              <a:prstGeom prst="arc">
                <a:avLst>
                  <a:gd name="adj1" fmla="val 16200000"/>
                  <a:gd name="adj2" fmla="val 5400000"/>
                </a:avLst>
              </a:prstGeom>
              <a:solidFill>
                <a:schemeClr val="accent1"/>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1">
                <a:schemeClr val="accent1"/>
              </a:lnRef>
              <a:fillRef idx="0">
                <a:schemeClr val="accent1"/>
              </a:fillRef>
              <a:effectRef idx="0">
                <a:schemeClr val="accent1"/>
              </a:effectRef>
              <a:fontRef idx="minor">
                <a:schemeClr val="tx1"/>
              </a:fontRef>
            </p:style>
            <p:txBody>
              <a:bodyPr rtlCol="0" anchor="t"/>
              <a:lstStyle/>
              <a:p>
                <a:pPr algn="ctr"/>
                <a:endParaRPr lang="en-US" sz="1400"/>
              </a:p>
            </p:txBody>
          </p:sp>
        </p:grpSp>
        <p:grpSp>
          <p:nvGrpSpPr>
            <p:cNvPr id="204" name="MoonLegend4" hidden="1">
              <a:extLst>
                <a:ext uri="{FF2B5EF4-FFF2-40B4-BE49-F238E27FC236}">
                  <a16:creationId xmlns:a16="http://schemas.microsoft.com/office/drawing/2014/main" id="{805AF359-C9D3-4AF8-87EB-C31A85A9FB56}"/>
                </a:ext>
              </a:extLst>
            </p:cNvPr>
            <p:cNvGrpSpPr>
              <a:grpSpLocks noChangeAspect="1"/>
            </p:cNvGrpSpPr>
            <p:nvPr>
              <p:custDataLst>
                <p:tags r:id="rId25"/>
              </p:custDataLst>
            </p:nvPr>
          </p:nvGrpSpPr>
          <p:grpSpPr>
            <a:xfrm>
              <a:off x="7723680" y="2829900"/>
              <a:ext cx="228600" cy="228600"/>
              <a:chOff x="762000" y="1270000"/>
              <a:chExt cx="254000" cy="254000"/>
            </a:xfrm>
          </p:grpSpPr>
          <p:sp>
            <p:nvSpPr>
              <p:cNvPr id="208" name="Oval 207" hidden="1">
                <a:extLst>
                  <a:ext uri="{FF2B5EF4-FFF2-40B4-BE49-F238E27FC236}">
                    <a16:creationId xmlns:a16="http://schemas.microsoft.com/office/drawing/2014/main" id="{9CD6793F-D294-4982-8106-7A9AEC6D63F2}"/>
                  </a:ext>
                </a:extLst>
              </p:cNvPr>
              <p:cNvSpPr/>
              <p:nvPr>
                <p:custDataLst>
                  <p:tags r:id="rId29"/>
                </p:custDataLst>
              </p:nvPr>
            </p:nvSpPr>
            <p:spPr>
              <a:xfrm>
                <a:off x="762000" y="1270000"/>
                <a:ext cx="254000" cy="254000"/>
              </a:xfrm>
              <a:prstGeom prst="ellipse">
                <a:avLst/>
              </a:prstGeom>
              <a:solidFill>
                <a:srgbClr val="D0D0D0"/>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400" dirty="0" err="1">
                  <a:solidFill>
                    <a:schemeClr val="tx1"/>
                  </a:solidFill>
                </a:endParaRPr>
              </a:p>
            </p:txBody>
          </p:sp>
          <p:sp>
            <p:nvSpPr>
              <p:cNvPr id="209" name="Arc 208" hidden="1">
                <a:extLst>
                  <a:ext uri="{FF2B5EF4-FFF2-40B4-BE49-F238E27FC236}">
                    <a16:creationId xmlns:a16="http://schemas.microsoft.com/office/drawing/2014/main" id="{5AC6E7F6-5719-4288-BBC4-E9F7BA766314}"/>
                  </a:ext>
                </a:extLst>
              </p:cNvPr>
              <p:cNvSpPr/>
              <p:nvPr>
                <p:custDataLst>
                  <p:tags r:id="rId30"/>
                </p:custDataLst>
              </p:nvPr>
            </p:nvSpPr>
            <p:spPr>
              <a:xfrm>
                <a:off x="762000" y="1270000"/>
                <a:ext cx="254000" cy="254000"/>
              </a:xfrm>
              <a:prstGeom prst="arc">
                <a:avLst>
                  <a:gd name="adj1" fmla="val 16200000"/>
                  <a:gd name="adj2" fmla="val 10800000"/>
                </a:avLst>
              </a:prstGeom>
              <a:solidFill>
                <a:schemeClr val="accent1"/>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1">
                <a:schemeClr val="accent1"/>
              </a:lnRef>
              <a:fillRef idx="0">
                <a:schemeClr val="accent1"/>
              </a:fillRef>
              <a:effectRef idx="0">
                <a:schemeClr val="accent1"/>
              </a:effectRef>
              <a:fontRef idx="minor">
                <a:schemeClr val="tx1"/>
              </a:fontRef>
            </p:style>
            <p:txBody>
              <a:bodyPr rtlCol="0" anchor="t"/>
              <a:lstStyle/>
              <a:p>
                <a:pPr algn="ctr"/>
                <a:endParaRPr lang="en-US" sz="1400"/>
              </a:p>
            </p:txBody>
          </p:sp>
        </p:grpSp>
        <p:grpSp>
          <p:nvGrpSpPr>
            <p:cNvPr id="205" name="MoonLegend5" hidden="1">
              <a:extLst>
                <a:ext uri="{FF2B5EF4-FFF2-40B4-BE49-F238E27FC236}">
                  <a16:creationId xmlns:a16="http://schemas.microsoft.com/office/drawing/2014/main" id="{ABD56F0E-E00B-43B9-9B92-2D2129341439}"/>
                </a:ext>
              </a:extLst>
            </p:cNvPr>
            <p:cNvGrpSpPr>
              <a:grpSpLocks noChangeAspect="1"/>
            </p:cNvGrpSpPr>
            <p:nvPr>
              <p:custDataLst>
                <p:tags r:id="rId26"/>
              </p:custDataLst>
            </p:nvPr>
          </p:nvGrpSpPr>
          <p:grpSpPr>
            <a:xfrm>
              <a:off x="7723680" y="3205716"/>
              <a:ext cx="228600" cy="228600"/>
              <a:chOff x="762000" y="1270000"/>
              <a:chExt cx="254000" cy="254000"/>
            </a:xfrm>
          </p:grpSpPr>
          <p:sp>
            <p:nvSpPr>
              <p:cNvPr id="206" name="Oval 205" hidden="1">
                <a:extLst>
                  <a:ext uri="{FF2B5EF4-FFF2-40B4-BE49-F238E27FC236}">
                    <a16:creationId xmlns:a16="http://schemas.microsoft.com/office/drawing/2014/main" id="{AC3ECE83-1F79-46C0-8189-36B97D037AB2}"/>
                  </a:ext>
                </a:extLst>
              </p:cNvPr>
              <p:cNvSpPr/>
              <p:nvPr>
                <p:custDataLst>
                  <p:tags r:id="rId27"/>
                </p:custDataLst>
              </p:nvPr>
            </p:nvSpPr>
            <p:spPr>
              <a:xfrm>
                <a:off x="762000" y="1270000"/>
                <a:ext cx="254000" cy="254000"/>
              </a:xfrm>
              <a:prstGeom prst="ellipse">
                <a:avLst/>
              </a:prstGeom>
              <a:solidFill>
                <a:srgbClr val="D0D0D0"/>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400" dirty="0" err="1">
                  <a:solidFill>
                    <a:schemeClr val="tx1"/>
                  </a:solidFill>
                </a:endParaRPr>
              </a:p>
            </p:txBody>
          </p:sp>
          <p:sp>
            <p:nvSpPr>
              <p:cNvPr id="207" name="Arc 206" hidden="1">
                <a:extLst>
                  <a:ext uri="{FF2B5EF4-FFF2-40B4-BE49-F238E27FC236}">
                    <a16:creationId xmlns:a16="http://schemas.microsoft.com/office/drawing/2014/main" id="{2D2C1248-7883-4B71-9ED2-191E65BDBC7A}"/>
                  </a:ext>
                </a:extLst>
              </p:cNvPr>
              <p:cNvSpPr/>
              <p:nvPr>
                <p:custDataLst>
                  <p:tags r:id="rId28"/>
                </p:custDataLst>
              </p:nvPr>
            </p:nvSpPr>
            <p:spPr>
              <a:xfrm>
                <a:off x="762000" y="1270000"/>
                <a:ext cx="254000" cy="254000"/>
              </a:xfrm>
              <a:prstGeom prst="arc">
                <a:avLst>
                  <a:gd name="adj1" fmla="val 16200000"/>
                  <a:gd name="adj2" fmla="val 16200000"/>
                </a:avLst>
              </a:prstGeom>
              <a:solidFill>
                <a:schemeClr val="accent1"/>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1">
                <a:schemeClr val="accent1"/>
              </a:lnRef>
              <a:fillRef idx="0">
                <a:schemeClr val="accent1"/>
              </a:fillRef>
              <a:effectRef idx="0">
                <a:schemeClr val="accent1"/>
              </a:effectRef>
              <a:fontRef idx="minor">
                <a:schemeClr val="tx1"/>
              </a:fontRef>
            </p:style>
            <p:txBody>
              <a:bodyPr rtlCol="0" anchor="t"/>
              <a:lstStyle/>
              <a:p>
                <a:pPr algn="ctr"/>
                <a:endParaRPr lang="en-US" sz="1400"/>
              </a:p>
            </p:txBody>
          </p:sp>
        </p:grpSp>
      </p:grpSp>
      <p:grpSp>
        <p:nvGrpSpPr>
          <p:cNvPr id="216" name="LegendBoxes" hidden="1">
            <a:extLst>
              <a:ext uri="{FF2B5EF4-FFF2-40B4-BE49-F238E27FC236}">
                <a16:creationId xmlns:a16="http://schemas.microsoft.com/office/drawing/2014/main" id="{34BEF368-E19D-4584-A811-FFCFE38B8276}"/>
              </a:ext>
            </a:extLst>
          </p:cNvPr>
          <p:cNvGrpSpPr/>
          <p:nvPr userDrawn="1"/>
        </p:nvGrpSpPr>
        <p:grpSpPr>
          <a:xfrm>
            <a:off x="10714801" y="4381500"/>
            <a:ext cx="922463" cy="1717282"/>
            <a:chOff x="10652400" y="4322824"/>
            <a:chExt cx="922463" cy="1717282"/>
          </a:xfrm>
        </p:grpSpPr>
        <p:sp>
          <p:nvSpPr>
            <p:cNvPr id="217" name="RectangleLegend1" hidden="1">
              <a:extLst>
                <a:ext uri="{FF2B5EF4-FFF2-40B4-BE49-F238E27FC236}">
                  <a16:creationId xmlns:a16="http://schemas.microsoft.com/office/drawing/2014/main" id="{1DB4FEFB-B39D-4CE2-8272-A1BE32628E7F}"/>
                </a:ext>
              </a:extLst>
            </p:cNvPr>
            <p:cNvSpPr/>
            <p:nvPr/>
          </p:nvSpPr>
          <p:spPr>
            <a:xfrm>
              <a:off x="10652400" y="4344182"/>
              <a:ext cx="172729" cy="172729"/>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1400" err="1">
                <a:solidFill>
                  <a:schemeClr val="tx1"/>
                </a:solidFill>
              </a:endParaRPr>
            </a:p>
          </p:txBody>
        </p:sp>
        <p:sp>
          <p:nvSpPr>
            <p:cNvPr id="218" name="RectangleLegend2" hidden="1">
              <a:extLst>
                <a:ext uri="{FF2B5EF4-FFF2-40B4-BE49-F238E27FC236}">
                  <a16:creationId xmlns:a16="http://schemas.microsoft.com/office/drawing/2014/main" id="{C6718CD5-889B-4E6C-AA3B-4D92BBA88C10}"/>
                </a:ext>
              </a:extLst>
            </p:cNvPr>
            <p:cNvSpPr/>
            <p:nvPr/>
          </p:nvSpPr>
          <p:spPr>
            <a:xfrm>
              <a:off x="10652400" y="4723680"/>
              <a:ext cx="172729" cy="172729"/>
            </a:xfrm>
            <a:prstGeom prst="rect">
              <a:avLst/>
            </a:prstGeom>
            <a:solidFill>
              <a:schemeClr val="accent2"/>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1400" err="1">
                <a:solidFill>
                  <a:schemeClr val="tx1"/>
                </a:solidFill>
              </a:endParaRPr>
            </a:p>
          </p:txBody>
        </p:sp>
        <p:sp>
          <p:nvSpPr>
            <p:cNvPr id="219" name="RectangleLegend3" hidden="1">
              <a:extLst>
                <a:ext uri="{FF2B5EF4-FFF2-40B4-BE49-F238E27FC236}">
                  <a16:creationId xmlns:a16="http://schemas.microsoft.com/office/drawing/2014/main" id="{8EBCC24D-38BF-47FA-AF8F-7B940E058B68}"/>
                </a:ext>
              </a:extLst>
            </p:cNvPr>
            <p:cNvSpPr/>
            <p:nvPr/>
          </p:nvSpPr>
          <p:spPr>
            <a:xfrm>
              <a:off x="10652400" y="5097276"/>
              <a:ext cx="172729" cy="172729"/>
            </a:xfrm>
            <a:prstGeom prst="rect">
              <a:avLst/>
            </a:prstGeom>
            <a:solidFill>
              <a:schemeClr val="accent3"/>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1400" err="1">
                <a:solidFill>
                  <a:schemeClr val="tx1"/>
                </a:solidFill>
              </a:endParaRPr>
            </a:p>
          </p:txBody>
        </p:sp>
        <p:sp>
          <p:nvSpPr>
            <p:cNvPr id="220" name="RectangleLegend4" hidden="1">
              <a:extLst>
                <a:ext uri="{FF2B5EF4-FFF2-40B4-BE49-F238E27FC236}">
                  <a16:creationId xmlns:a16="http://schemas.microsoft.com/office/drawing/2014/main" id="{046D301A-3750-4CEB-8CCC-8F048591C4B1}"/>
                </a:ext>
              </a:extLst>
            </p:cNvPr>
            <p:cNvSpPr/>
            <p:nvPr/>
          </p:nvSpPr>
          <p:spPr>
            <a:xfrm>
              <a:off x="10652400" y="5470872"/>
              <a:ext cx="172729" cy="172729"/>
            </a:xfrm>
            <a:prstGeom prst="rect">
              <a:avLst/>
            </a:prstGeom>
            <a:solidFill>
              <a:schemeClr val="accent4"/>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1400" err="1">
                <a:solidFill>
                  <a:schemeClr val="tx1"/>
                </a:solidFill>
              </a:endParaRPr>
            </a:p>
          </p:txBody>
        </p:sp>
        <p:sp>
          <p:nvSpPr>
            <p:cNvPr id="221" name="RectangleLegend5" hidden="1">
              <a:extLst>
                <a:ext uri="{FF2B5EF4-FFF2-40B4-BE49-F238E27FC236}">
                  <a16:creationId xmlns:a16="http://schemas.microsoft.com/office/drawing/2014/main" id="{2B2A20CB-697F-43CE-867E-906A2E7A4CA3}"/>
                </a:ext>
              </a:extLst>
            </p:cNvPr>
            <p:cNvSpPr/>
            <p:nvPr/>
          </p:nvSpPr>
          <p:spPr>
            <a:xfrm>
              <a:off x="10652400" y="5844468"/>
              <a:ext cx="172729" cy="172729"/>
            </a:xfrm>
            <a:prstGeom prst="rect">
              <a:avLst/>
            </a:prstGeom>
            <a:solidFill>
              <a:schemeClr val="accent5"/>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1400" err="1">
                <a:solidFill>
                  <a:schemeClr val="tx1"/>
                </a:solidFill>
              </a:endParaRPr>
            </a:p>
          </p:txBody>
        </p:sp>
        <p:sp>
          <p:nvSpPr>
            <p:cNvPr id="222" name="Legend1" hidden="1">
              <a:extLst>
                <a:ext uri="{FF2B5EF4-FFF2-40B4-BE49-F238E27FC236}">
                  <a16:creationId xmlns:a16="http://schemas.microsoft.com/office/drawing/2014/main" id="{E7109D70-D530-4BD7-A2D1-E1AA3804E6F3}"/>
                </a:ext>
              </a:extLst>
            </p:cNvPr>
            <p:cNvSpPr txBox="1"/>
            <p:nvPr/>
          </p:nvSpPr>
          <p:spPr>
            <a:xfrm>
              <a:off x="10978546" y="4322824"/>
              <a:ext cx="596317" cy="215444"/>
            </a:xfrm>
            <a:prstGeom prst="rect">
              <a:avLst/>
            </a:prstGeom>
            <a:noFill/>
            <a:ln>
              <a:noFill/>
              <a:miter lim="800000"/>
            </a:ln>
          </p:spPr>
          <p:txBody>
            <a:bodyPr wrap="none" lIns="0" tIns="0" rIns="0" bIns="0" rtlCol="0" anchor="t" anchorCtr="0">
              <a:spAutoFit/>
            </a:bodyPr>
            <a:lstStyle/>
            <a:p>
              <a:pPr>
                <a:spcAft>
                  <a:spcPts val="600"/>
                </a:spcAft>
              </a:pPr>
              <a:r>
                <a:rPr lang="en-US" sz="1400"/>
                <a:t>Legend</a:t>
              </a:r>
              <a:endParaRPr lang="en-US" sz="1400" dirty="0"/>
            </a:p>
          </p:txBody>
        </p:sp>
        <p:sp>
          <p:nvSpPr>
            <p:cNvPr id="223" name="Legend2" hidden="1">
              <a:extLst>
                <a:ext uri="{FF2B5EF4-FFF2-40B4-BE49-F238E27FC236}">
                  <a16:creationId xmlns:a16="http://schemas.microsoft.com/office/drawing/2014/main" id="{E8487358-FDA7-4434-BBE0-A7B306A25A94}"/>
                </a:ext>
              </a:extLst>
            </p:cNvPr>
            <p:cNvSpPr txBox="1"/>
            <p:nvPr/>
          </p:nvSpPr>
          <p:spPr>
            <a:xfrm>
              <a:off x="10978546" y="4702322"/>
              <a:ext cx="596317" cy="215444"/>
            </a:xfrm>
            <a:prstGeom prst="rect">
              <a:avLst/>
            </a:prstGeom>
            <a:noFill/>
            <a:ln>
              <a:noFill/>
              <a:miter lim="800000"/>
            </a:ln>
          </p:spPr>
          <p:txBody>
            <a:bodyPr wrap="none" lIns="0" tIns="0" rIns="0" bIns="0" rtlCol="0" anchor="t" anchorCtr="0">
              <a:spAutoFit/>
            </a:bodyPr>
            <a:lstStyle/>
            <a:p>
              <a:pPr>
                <a:spcAft>
                  <a:spcPts val="600"/>
                </a:spcAft>
              </a:pPr>
              <a:r>
                <a:rPr lang="en-US" sz="1400"/>
                <a:t>Legend</a:t>
              </a:r>
              <a:endParaRPr lang="en-US" sz="1400" dirty="0"/>
            </a:p>
          </p:txBody>
        </p:sp>
        <p:sp>
          <p:nvSpPr>
            <p:cNvPr id="224" name="Legend3" hidden="1">
              <a:extLst>
                <a:ext uri="{FF2B5EF4-FFF2-40B4-BE49-F238E27FC236}">
                  <a16:creationId xmlns:a16="http://schemas.microsoft.com/office/drawing/2014/main" id="{E6E9BC12-3F60-46CC-B0CB-8432163574A1}"/>
                </a:ext>
              </a:extLst>
            </p:cNvPr>
            <p:cNvSpPr txBox="1"/>
            <p:nvPr/>
          </p:nvSpPr>
          <p:spPr>
            <a:xfrm>
              <a:off x="10978546" y="5081820"/>
              <a:ext cx="596317" cy="215444"/>
            </a:xfrm>
            <a:prstGeom prst="rect">
              <a:avLst/>
            </a:prstGeom>
            <a:noFill/>
            <a:ln>
              <a:noFill/>
              <a:miter lim="800000"/>
            </a:ln>
          </p:spPr>
          <p:txBody>
            <a:bodyPr wrap="none" lIns="0" tIns="0" rIns="0" bIns="0" rtlCol="0" anchor="t" anchorCtr="0">
              <a:spAutoFit/>
            </a:bodyPr>
            <a:lstStyle/>
            <a:p>
              <a:pPr>
                <a:spcAft>
                  <a:spcPts val="600"/>
                </a:spcAft>
              </a:pPr>
              <a:r>
                <a:rPr lang="en-US" sz="1400"/>
                <a:t>Legend</a:t>
              </a:r>
              <a:endParaRPr lang="en-US" sz="1400" dirty="0"/>
            </a:p>
          </p:txBody>
        </p:sp>
        <p:sp>
          <p:nvSpPr>
            <p:cNvPr id="225" name="Legend4" hidden="1">
              <a:extLst>
                <a:ext uri="{FF2B5EF4-FFF2-40B4-BE49-F238E27FC236}">
                  <a16:creationId xmlns:a16="http://schemas.microsoft.com/office/drawing/2014/main" id="{29355602-9CB3-4427-89FD-06643576BE25}"/>
                </a:ext>
              </a:extLst>
            </p:cNvPr>
            <p:cNvSpPr txBox="1"/>
            <p:nvPr/>
          </p:nvSpPr>
          <p:spPr>
            <a:xfrm>
              <a:off x="10978546" y="5453241"/>
              <a:ext cx="596317" cy="215444"/>
            </a:xfrm>
            <a:prstGeom prst="rect">
              <a:avLst/>
            </a:prstGeom>
            <a:noFill/>
            <a:ln>
              <a:noFill/>
              <a:miter lim="800000"/>
            </a:ln>
          </p:spPr>
          <p:txBody>
            <a:bodyPr wrap="none" lIns="0" tIns="0" rIns="0" bIns="0" rtlCol="0" anchor="t" anchorCtr="0">
              <a:spAutoFit/>
            </a:bodyPr>
            <a:lstStyle/>
            <a:p>
              <a:pPr>
                <a:spcAft>
                  <a:spcPts val="600"/>
                </a:spcAft>
              </a:pPr>
              <a:r>
                <a:rPr lang="en-US" sz="1400"/>
                <a:t>Legend</a:t>
              </a:r>
              <a:endParaRPr lang="en-US" sz="1400" dirty="0"/>
            </a:p>
          </p:txBody>
        </p:sp>
        <p:sp>
          <p:nvSpPr>
            <p:cNvPr id="226" name="Legend5" hidden="1">
              <a:extLst>
                <a:ext uri="{FF2B5EF4-FFF2-40B4-BE49-F238E27FC236}">
                  <a16:creationId xmlns:a16="http://schemas.microsoft.com/office/drawing/2014/main" id="{3F3CD601-5A2F-41F4-9FB4-61CDBFFA3A85}"/>
                </a:ext>
              </a:extLst>
            </p:cNvPr>
            <p:cNvSpPr txBox="1"/>
            <p:nvPr/>
          </p:nvSpPr>
          <p:spPr>
            <a:xfrm>
              <a:off x="10978545" y="5824662"/>
              <a:ext cx="596317" cy="215444"/>
            </a:xfrm>
            <a:prstGeom prst="rect">
              <a:avLst/>
            </a:prstGeom>
            <a:noFill/>
            <a:ln>
              <a:noFill/>
              <a:miter lim="800000"/>
            </a:ln>
          </p:spPr>
          <p:txBody>
            <a:bodyPr wrap="none" lIns="0" tIns="0" rIns="0" bIns="0" rtlCol="0" anchor="t" anchorCtr="0">
              <a:spAutoFit/>
            </a:bodyPr>
            <a:lstStyle/>
            <a:p>
              <a:pPr>
                <a:spcAft>
                  <a:spcPts val="600"/>
                </a:spcAft>
              </a:pPr>
              <a:r>
                <a:rPr lang="en-US" sz="1400"/>
                <a:t>Legend</a:t>
              </a:r>
              <a:endParaRPr lang="en-US" sz="1400" dirty="0"/>
            </a:p>
          </p:txBody>
        </p:sp>
      </p:grpSp>
      <p:sp>
        <p:nvSpPr>
          <p:cNvPr id="151" name="Espace réservé de la date 3">
            <a:extLst>
              <a:ext uri="{FF2B5EF4-FFF2-40B4-BE49-F238E27FC236}">
                <a16:creationId xmlns:a16="http://schemas.microsoft.com/office/drawing/2014/main" id="{F379AE69-F9BA-4C73-A3BB-23ED3A205A67}"/>
              </a:ext>
            </a:extLst>
          </p:cNvPr>
          <p:cNvSpPr>
            <a:spLocks noGrp="1"/>
          </p:cNvSpPr>
          <p:nvPr>
            <p:ph type="dt" sz="half" idx="2"/>
          </p:nvPr>
        </p:nvSpPr>
        <p:spPr bwMode="gray">
          <a:xfrm>
            <a:off x="554736" y="6694959"/>
            <a:ext cx="1210435" cy="115416"/>
          </a:xfrm>
          <a:prstGeom prst="rect">
            <a:avLst/>
          </a:prstGeom>
        </p:spPr>
        <p:txBody>
          <a:bodyPr vert="horz" lIns="0" tIns="0" rIns="0" bIns="0" rtlCol="0" anchor="ctr" anchorCtr="0">
            <a:spAutoFit/>
          </a:bodyPr>
          <a:lstStyle>
            <a:lvl1pPr algn="l">
              <a:defRPr sz="750" b="1">
                <a:solidFill>
                  <a:schemeClr val="tx1"/>
                </a:solidFill>
              </a:defRPr>
            </a:lvl1pPr>
          </a:lstStyle>
          <a:p>
            <a:fld id="{A6960297-850F-44B2-9F21-8AA04D21A6CB}" type="datetime1">
              <a:rPr lang="fr-FR" cap="all" smtClean="0"/>
              <a:t>01/02/2021</a:t>
            </a:fld>
            <a:endParaRPr lang="fr-FR" cap="all" dirty="0"/>
          </a:p>
        </p:txBody>
      </p:sp>
      <p:pic>
        <p:nvPicPr>
          <p:cNvPr id="148" name="Image 5">
            <a:extLst>
              <a:ext uri="{FF2B5EF4-FFF2-40B4-BE49-F238E27FC236}">
                <a16:creationId xmlns:a16="http://schemas.microsoft.com/office/drawing/2014/main" id="{27B7EC4F-9DEC-4AA4-B154-681CB1EFEFFA}"/>
              </a:ext>
            </a:extLst>
          </p:cNvPr>
          <p:cNvPicPr>
            <a:picLocks noChangeAspect="1"/>
          </p:cNvPicPr>
          <p:nvPr userDrawn="1"/>
        </p:nvPicPr>
        <p:blipFill rotWithShape="1">
          <a:blip r:embed="rId39"/>
          <a:srcRect l="8428"/>
          <a:stretch/>
        </p:blipFill>
        <p:spPr>
          <a:xfrm>
            <a:off x="553972" y="84777"/>
            <a:ext cx="854905" cy="726675"/>
          </a:xfrm>
          <a:prstGeom prst="rect">
            <a:avLst/>
          </a:prstGeom>
        </p:spPr>
      </p:pic>
      <p:cxnSp>
        <p:nvCxnSpPr>
          <p:cNvPr id="152" name="Connecteur droit 13">
            <a:extLst>
              <a:ext uri="{FF2B5EF4-FFF2-40B4-BE49-F238E27FC236}">
                <a16:creationId xmlns:a16="http://schemas.microsoft.com/office/drawing/2014/main" id="{082C0393-0949-4794-A7BA-B7574E9622FF}"/>
              </a:ext>
            </a:extLst>
          </p:cNvPr>
          <p:cNvCxnSpPr>
            <a:cxnSpLocks/>
          </p:cNvCxnSpPr>
          <p:nvPr userDrawn="1"/>
        </p:nvCxnSpPr>
        <p:spPr>
          <a:xfrm>
            <a:off x="553972" y="1086644"/>
            <a:ext cx="11083292" cy="0"/>
          </a:xfrm>
          <a:prstGeom prst="line">
            <a:avLst/>
          </a:prstGeom>
          <a:ln w="22225">
            <a:solidFill>
              <a:srgbClr val="0A009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69229741"/>
      </p:ext>
    </p:extLst>
  </p:cSld>
  <p:clrMap bg1="lt1" tx1="dk1" bg2="lt2" tx2="dk2" accent1="accent1" accent2="accent2" accent3="accent3" accent4="accent4" accent5="accent5" accent6="accent6" hlink="hlink" folHlink="folHlink"/>
  <p:sldLayoutIdLst>
    <p:sldLayoutId id="2147483794" r:id="rId1"/>
    <p:sldLayoutId id="2147483654" r:id="rId2"/>
    <p:sldLayoutId id="2147483807" r:id="rId3"/>
    <p:sldLayoutId id="2147483800" r:id="rId4"/>
    <p:sldLayoutId id="2147483659" r:id="rId5"/>
    <p:sldLayoutId id="2147483804" r:id="rId6"/>
    <p:sldLayoutId id="2147483882" r:id="rId7"/>
    <p:sldLayoutId id="2147483883" r:id="rId8"/>
    <p:sldLayoutId id="2147483884" r:id="rId9"/>
    <p:sldLayoutId id="2147483885" r:id="rId10"/>
    <p:sldLayoutId id="2147483886" r:id="rId11"/>
    <p:sldLayoutId id="2147483887" r:id="rId12"/>
    <p:sldLayoutId id="2147483706" r:id="rId13"/>
    <p:sldLayoutId id="2147483718" r:id="rId14"/>
  </p:sldLayoutIdLst>
  <p:hf sldNum="0" hdr="0" ftr="0"/>
  <p:txStyles>
    <p:titleStyle>
      <a:lvl1pPr algn="l" defTabSz="914400" rtl="0" eaLnBrk="1" latinLnBrk="0" hangingPunct="1">
        <a:lnSpc>
          <a:spcPct val="100000"/>
        </a:lnSpc>
        <a:spcBef>
          <a:spcPct val="0"/>
        </a:spcBef>
        <a:buNone/>
        <a:defRPr lang="en-US" sz="2500" b="1" kern="1200" spc="0" baseline="0" dirty="0">
          <a:ln w="6350" cap="flat">
            <a:noFill/>
            <a:miter lim="800000"/>
          </a:ln>
          <a:solidFill>
            <a:schemeClr val="tx1"/>
          </a:solidFill>
          <a:latin typeface="+mj-lt"/>
          <a:ea typeface="+mj-ea"/>
          <a:cs typeface="+mj-cs"/>
        </a:defRPr>
      </a:lvl1pPr>
    </p:titleStyle>
    <p:bodyStyle>
      <a:lvl1pPr marL="0" indent="0" algn="l" defTabSz="914400" rtl="0" eaLnBrk="1" latinLnBrk="0" hangingPunct="1">
        <a:lnSpc>
          <a:spcPct val="100000"/>
        </a:lnSpc>
        <a:spcBef>
          <a:spcPts val="300"/>
        </a:spcBef>
        <a:spcAft>
          <a:spcPts val="300"/>
        </a:spcAft>
        <a:buClr>
          <a:schemeClr val="tx1"/>
        </a:buClr>
        <a:buSzPct val="100000"/>
        <a:buFont typeface="Segoe UI" panose="020B0502040204020203" pitchFamily="34" charset="0"/>
        <a:buChar char="​"/>
        <a:defRPr lang="en-US" sz="1600" kern="1200" dirty="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Clr>
          <a:schemeClr val="tx1"/>
        </a:buClr>
        <a:buSzPct val="110000"/>
        <a:buFont typeface="Wingdings" panose="05000000000000000000" pitchFamily="2" charset="2"/>
        <a:buChar char=""/>
        <a:defRPr lang="en-US" sz="1600" kern="1200" dirty="0">
          <a:solidFill>
            <a:schemeClr val="tx1"/>
          </a:solidFill>
          <a:latin typeface="+mn-lt"/>
          <a:ea typeface="+mn-ea"/>
          <a:cs typeface="+mn-cs"/>
        </a:defRPr>
      </a:lvl2pPr>
      <a:lvl3pPr marL="442913" indent="-214313" algn="l" defTabSz="914400" rtl="0" eaLnBrk="1" latinLnBrk="0" hangingPunct="1">
        <a:lnSpc>
          <a:spcPct val="100000"/>
        </a:lnSpc>
        <a:spcBef>
          <a:spcPts val="0"/>
        </a:spcBef>
        <a:spcAft>
          <a:spcPts val="300"/>
        </a:spcAft>
        <a:buClr>
          <a:schemeClr val="tx1"/>
        </a:buClr>
        <a:buSzPct val="110000"/>
        <a:buFont typeface="Arial" panose="020B0604020202020204" pitchFamily="34" charset="0"/>
        <a:buChar char="‒"/>
        <a:defRPr lang="en-US" sz="1600" kern="1200" dirty="0">
          <a:solidFill>
            <a:schemeClr val="tx1"/>
          </a:solidFill>
          <a:latin typeface="+mn-lt"/>
          <a:ea typeface="+mn-ea"/>
          <a:cs typeface="+mn-cs"/>
        </a:defRPr>
      </a:lvl3pPr>
      <a:lvl4pPr marL="598488" indent="-152400" algn="l" defTabSz="914400" rtl="0" eaLnBrk="1" latinLnBrk="0" hangingPunct="1">
        <a:lnSpc>
          <a:spcPct val="100000"/>
        </a:lnSpc>
        <a:spcBef>
          <a:spcPts val="0"/>
        </a:spcBef>
        <a:spcAft>
          <a:spcPts val="300"/>
        </a:spcAft>
        <a:buClr>
          <a:schemeClr val="tx1"/>
        </a:buClr>
        <a:buSzPct val="100000"/>
        <a:buFont typeface="Arial" panose="020B0604020202020204" pitchFamily="34" charset="0"/>
        <a:buChar char="•"/>
        <a:defRPr lang="en-US" sz="1600" kern="1200" dirty="0">
          <a:solidFill>
            <a:schemeClr val="tx1"/>
          </a:solidFill>
          <a:latin typeface="+mn-lt"/>
          <a:ea typeface="+mn-ea"/>
          <a:cs typeface="+mn-cs"/>
        </a:defRPr>
      </a:lvl4pPr>
      <a:lvl5pPr marL="817563" indent="-147638" algn="l" defTabSz="914400" rtl="0" eaLnBrk="1" latinLnBrk="0" hangingPunct="1">
        <a:lnSpc>
          <a:spcPct val="100000"/>
        </a:lnSpc>
        <a:spcBef>
          <a:spcPts val="0"/>
        </a:spcBef>
        <a:spcAft>
          <a:spcPts val="300"/>
        </a:spcAft>
        <a:buClr>
          <a:schemeClr val="tx1"/>
        </a:buClr>
        <a:buSzPct val="100000"/>
        <a:buFont typeface="Arial" panose="020B0604020202020204" pitchFamily="34" charset="0"/>
        <a:buChar char="̶"/>
        <a:defRPr lang="en-US" sz="1600" kern="1200" dirty="0">
          <a:solidFill>
            <a:schemeClr val="tx1"/>
          </a:solidFill>
          <a:latin typeface="+mn-lt"/>
          <a:ea typeface="+mn-ea"/>
          <a:cs typeface="+mn-cs"/>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68">
          <p15:clr>
            <a:srgbClr val="5ACBF0"/>
          </p15:clr>
        </p15:guide>
        <p15:guide id="3" orient="horz" pos="3912">
          <p15:clr>
            <a:srgbClr val="5ACBF0"/>
          </p15:clr>
        </p15:guide>
        <p15:guide id="4" orient="horz" pos="1075">
          <p15:clr>
            <a:srgbClr val="F26B43"/>
          </p15:clr>
        </p15:guide>
        <p15:guide id="5" pos="7329">
          <p15:clr>
            <a:srgbClr val="F26B43"/>
          </p15:clr>
        </p15:guide>
        <p15:guide id="6" pos="345">
          <p15:clr>
            <a:srgbClr val="F26B43"/>
          </p15:clr>
        </p15:guide>
        <p15:guide id="8" orient="horz" pos="4063">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740B17A4-151A-442A-85BB-61D97FD47CDC}"/>
              </a:ext>
            </a:extLst>
          </p:cNvPr>
          <p:cNvGraphicFramePr>
            <a:graphicFrameLocks noChangeAspect="1"/>
          </p:cNvGraphicFramePr>
          <p:nvPr userDrawn="1">
            <p:custDataLst>
              <p:tags r:id="rId17"/>
            </p:custDataLst>
            <p:extLst>
              <p:ext uri="{D42A27DB-BD31-4B8C-83A1-F6EECF244321}">
                <p14:modId xmlns:p14="http://schemas.microsoft.com/office/powerpoint/2010/main" val="88517781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16950" name="think-cell Slide" r:id="rId38" imgW="592" imgH="591" progId="TCLayout.ActiveDocument.1">
                  <p:embed/>
                </p:oleObj>
              </mc:Choice>
              <mc:Fallback>
                <p:oleObj name="think-cell Slide" r:id="rId38" imgW="592" imgH="591" progId="TCLayout.ActiveDocument.1">
                  <p:embed/>
                  <p:pic>
                    <p:nvPicPr>
                      <p:cNvPr id="0" name=""/>
                      <p:cNvPicPr/>
                      <p:nvPr/>
                    </p:nvPicPr>
                    <p:blipFill>
                      <a:blip r:embed="rId39"/>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FB3399E7-290D-4CE6-AA08-2DA0CF307E1C}"/>
              </a:ext>
            </a:extLst>
          </p:cNvPr>
          <p:cNvSpPr/>
          <p:nvPr userDrawn="1">
            <p:custDataLst>
              <p:tags r:id="rId18"/>
            </p:custDataLst>
          </p:nvPr>
        </p:nvSpPr>
        <p:spPr>
          <a:xfrm>
            <a:off x="0" y="0"/>
            <a:ext cx="158750" cy="158750"/>
          </a:xfrm>
          <a:prstGeom prst="rect">
            <a:avLst/>
          </a:prstGeom>
          <a:solidFill>
            <a:schemeClr val="tx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2500" b="1" i="0" baseline="0" dirty="0" err="1">
              <a:solidFill>
                <a:schemeClr val="bg1"/>
              </a:solidFill>
              <a:latin typeface="Arial" panose="020B0604020202020204" pitchFamily="34" charset="0"/>
              <a:ea typeface="+mj-ea"/>
              <a:cs typeface="+mj-cs"/>
              <a:sym typeface="Arial" panose="020B0604020202020204" pitchFamily="34" charset="0"/>
            </a:endParaRPr>
          </a:p>
        </p:txBody>
      </p:sp>
      <p:sp>
        <p:nvSpPr>
          <p:cNvPr id="53" name="2. Slide Title">
            <a:extLst>
              <a:ext uri="{FF2B5EF4-FFF2-40B4-BE49-F238E27FC236}">
                <a16:creationId xmlns:a16="http://schemas.microsoft.com/office/drawing/2014/main" id="{7C8D601E-A2E1-4979-AE83-B694B9829662}"/>
              </a:ext>
            </a:extLst>
          </p:cNvPr>
          <p:cNvSpPr>
            <a:spLocks noGrp="1"/>
          </p:cNvSpPr>
          <p:nvPr>
            <p:ph type="title"/>
            <p:custDataLst>
              <p:tags r:id="rId19"/>
            </p:custDataLst>
          </p:nvPr>
        </p:nvSpPr>
        <p:spPr>
          <a:xfrm>
            <a:off x="1295400" y="172212"/>
            <a:ext cx="10341864" cy="384721"/>
          </a:xfrm>
          <a:prstGeom prst="rect">
            <a:avLst/>
          </a:prstGeom>
        </p:spPr>
        <p:txBody>
          <a:bodyPr vert="horz" wrap="square" lIns="0" tIns="0" rIns="0" bIns="0" rtlCol="0" anchor="t" anchorCtr="0">
            <a:spAutoFit/>
          </a:bodyPr>
          <a:lstStyle/>
          <a:p>
            <a:pPr lvl="0"/>
            <a:r>
              <a:rPr lang="en-US" dirty="0"/>
              <a:t>Click to edit Master title style</a:t>
            </a:r>
          </a:p>
        </p:txBody>
      </p:sp>
      <p:grpSp>
        <p:nvGrpSpPr>
          <p:cNvPr id="55" name="Grid" hidden="1">
            <a:extLst>
              <a:ext uri="{FF2B5EF4-FFF2-40B4-BE49-F238E27FC236}">
                <a16:creationId xmlns:a16="http://schemas.microsoft.com/office/drawing/2014/main" id="{DEFB2FD9-7CD8-4FAE-9553-EBB1883173D8}"/>
              </a:ext>
            </a:extLst>
          </p:cNvPr>
          <p:cNvGrpSpPr/>
          <p:nvPr userDrawn="1">
            <p:custDataLst>
              <p:tags r:id="rId20"/>
            </p:custDataLst>
          </p:nvPr>
        </p:nvGrpSpPr>
        <p:grpSpPr>
          <a:xfrm>
            <a:off x="1524" y="0"/>
            <a:ext cx="12190476" cy="6858000"/>
            <a:chOff x="0" y="0"/>
            <a:chExt cx="12190476" cy="6858000"/>
          </a:xfrm>
        </p:grpSpPr>
        <p:sp>
          <p:nvSpPr>
            <p:cNvPr id="56" name="slide margin">
              <a:extLst>
                <a:ext uri="{FF2B5EF4-FFF2-40B4-BE49-F238E27FC236}">
                  <a16:creationId xmlns:a16="http://schemas.microsoft.com/office/drawing/2014/main" id="{38DD344F-AD20-46A3-A11B-2D82C3344FEC}"/>
                </a:ext>
              </a:extLst>
            </p:cNvPr>
            <p:cNvSpPr/>
            <p:nvPr/>
          </p:nvSpPr>
          <p:spPr bwMode="invGray">
            <a:xfrm>
              <a:off x="1524" y="0"/>
              <a:ext cx="12188952" cy="6858000"/>
            </a:xfrm>
            <a:custGeom>
              <a:avLst/>
              <a:gdLst>
                <a:gd name="connsiteX0" fmla="*/ 551868 w 12188952"/>
                <a:gd name="connsiteY0" fmla="*/ 1709928 h 6858000"/>
                <a:gd name="connsiteX1" fmla="*/ 551868 w 12188952"/>
                <a:gd name="connsiteY1" fmla="*/ 6217920 h 6858000"/>
                <a:gd name="connsiteX2" fmla="*/ 11636196 w 12188952"/>
                <a:gd name="connsiteY2" fmla="*/ 6217920 h 6858000"/>
                <a:gd name="connsiteX3" fmla="*/ 11636196 w 12188952"/>
                <a:gd name="connsiteY3" fmla="*/ 1709928 h 6858000"/>
                <a:gd name="connsiteX4" fmla="*/ 0 w 12188952"/>
                <a:gd name="connsiteY4" fmla="*/ 0 h 6858000"/>
                <a:gd name="connsiteX5" fmla="*/ 12188952 w 12188952"/>
                <a:gd name="connsiteY5" fmla="*/ 0 h 6858000"/>
                <a:gd name="connsiteX6" fmla="*/ 12188952 w 12188952"/>
                <a:gd name="connsiteY6" fmla="*/ 6858000 h 6858000"/>
                <a:gd name="connsiteX7" fmla="*/ 0 w 12188952"/>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88952" h="6858000">
                  <a:moveTo>
                    <a:pt x="551868" y="1709928"/>
                  </a:moveTo>
                  <a:lnTo>
                    <a:pt x="551868" y="6217920"/>
                  </a:lnTo>
                  <a:lnTo>
                    <a:pt x="11636196" y="6217920"/>
                  </a:lnTo>
                  <a:lnTo>
                    <a:pt x="11636196" y="1709928"/>
                  </a:lnTo>
                  <a:close/>
                  <a:moveTo>
                    <a:pt x="0" y="0"/>
                  </a:moveTo>
                  <a:lnTo>
                    <a:pt x="12188952" y="0"/>
                  </a:lnTo>
                  <a:lnTo>
                    <a:pt x="12188952" y="6858000"/>
                  </a:lnTo>
                  <a:lnTo>
                    <a:pt x="0" y="6858000"/>
                  </a:lnTo>
                  <a:close/>
                </a:path>
              </a:pathLst>
            </a:custGeom>
            <a:solidFill>
              <a:srgbClr val="FF0000">
                <a:alpha val="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err="1">
                <a:solidFill>
                  <a:schemeClr val="tx1"/>
                </a:solidFill>
                <a:latin typeface="+mn-lt"/>
              </a:endParaRPr>
            </a:p>
          </p:txBody>
        </p:sp>
        <p:cxnSp>
          <p:nvCxnSpPr>
            <p:cNvPr id="57" name="Straight Connector 56">
              <a:extLst>
                <a:ext uri="{FF2B5EF4-FFF2-40B4-BE49-F238E27FC236}">
                  <a16:creationId xmlns:a16="http://schemas.microsoft.com/office/drawing/2014/main" id="{6C7601CF-5E5B-457D-847F-427610DA2FB7}"/>
                </a:ext>
              </a:extLst>
            </p:cNvPr>
            <p:cNvCxnSpPr/>
            <p:nvPr/>
          </p:nvCxnSpPr>
          <p:spPr bwMode="invGray">
            <a:xfrm>
              <a:off x="859460"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731F3C21-0066-454F-858F-CF8DE7C15746}"/>
                </a:ext>
              </a:extLst>
            </p:cNvPr>
            <p:cNvCxnSpPr/>
            <p:nvPr/>
          </p:nvCxnSpPr>
          <p:spPr bwMode="invGray">
            <a:xfrm>
              <a:off x="11332545"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E62C2F96-141D-4584-8AFC-7B03AC967AD5}"/>
                </a:ext>
              </a:extLst>
            </p:cNvPr>
            <p:cNvCxnSpPr/>
            <p:nvPr/>
          </p:nvCxnSpPr>
          <p:spPr bwMode="invGray">
            <a:xfrm>
              <a:off x="1811559"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BFFAB406-01C7-4D16-B756-95AABF69356F}"/>
                </a:ext>
              </a:extLst>
            </p:cNvPr>
            <p:cNvCxnSpPr/>
            <p:nvPr/>
          </p:nvCxnSpPr>
          <p:spPr bwMode="invGray">
            <a:xfrm>
              <a:off x="2763658"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AC0947A7-511E-40BC-89AC-7FB57EB8253A}"/>
                </a:ext>
              </a:extLst>
            </p:cNvPr>
            <p:cNvCxnSpPr/>
            <p:nvPr/>
          </p:nvCxnSpPr>
          <p:spPr bwMode="invGray">
            <a:xfrm>
              <a:off x="3715757"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EE13BF7D-FE79-4AD9-BD1E-86E33F888F0B}"/>
                </a:ext>
              </a:extLst>
            </p:cNvPr>
            <p:cNvCxnSpPr/>
            <p:nvPr/>
          </p:nvCxnSpPr>
          <p:spPr bwMode="invGray">
            <a:xfrm>
              <a:off x="4667856"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39CD20B4-6A15-49A2-A59E-FCCFB641E09C}"/>
                </a:ext>
              </a:extLst>
            </p:cNvPr>
            <p:cNvCxnSpPr/>
            <p:nvPr/>
          </p:nvCxnSpPr>
          <p:spPr bwMode="invGray">
            <a:xfrm>
              <a:off x="5619955"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88C9107F-AE78-4984-826C-0B2406DAF134}"/>
                </a:ext>
              </a:extLst>
            </p:cNvPr>
            <p:cNvCxnSpPr/>
            <p:nvPr/>
          </p:nvCxnSpPr>
          <p:spPr bwMode="invGray">
            <a:xfrm>
              <a:off x="6572054"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934F056F-D81A-4196-9B3A-AE8FD5591CB2}"/>
                </a:ext>
              </a:extLst>
            </p:cNvPr>
            <p:cNvCxnSpPr/>
            <p:nvPr/>
          </p:nvCxnSpPr>
          <p:spPr bwMode="invGray">
            <a:xfrm>
              <a:off x="7524153"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A4C1E84A-C73C-43D4-BA3C-8DBC74530EF8}"/>
                </a:ext>
              </a:extLst>
            </p:cNvPr>
            <p:cNvCxnSpPr/>
            <p:nvPr/>
          </p:nvCxnSpPr>
          <p:spPr bwMode="invGray">
            <a:xfrm>
              <a:off x="8476252"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BE85AE8D-58C3-4AA0-B6F0-E5B277CA7900}"/>
                </a:ext>
              </a:extLst>
            </p:cNvPr>
            <p:cNvCxnSpPr/>
            <p:nvPr/>
          </p:nvCxnSpPr>
          <p:spPr bwMode="invGray">
            <a:xfrm>
              <a:off x="9428351"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7C36F9C0-4B83-4C02-9FB8-FE87C7414EE2}"/>
                </a:ext>
              </a:extLst>
            </p:cNvPr>
            <p:cNvCxnSpPr/>
            <p:nvPr/>
          </p:nvCxnSpPr>
          <p:spPr bwMode="invGray">
            <a:xfrm>
              <a:off x="10380450"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sp>
          <p:nvSpPr>
            <p:cNvPr id="69" name="Freeform: Shape 68">
              <a:extLst>
                <a:ext uri="{FF2B5EF4-FFF2-40B4-BE49-F238E27FC236}">
                  <a16:creationId xmlns:a16="http://schemas.microsoft.com/office/drawing/2014/main" id="{33B3485C-D98D-4843-9430-BAB5037871BA}"/>
                </a:ext>
              </a:extLst>
            </p:cNvPr>
            <p:cNvSpPr/>
            <p:nvPr/>
          </p:nvSpPr>
          <p:spPr bwMode="invGray">
            <a:xfrm>
              <a:off x="1524" y="0"/>
              <a:ext cx="553212" cy="6858000"/>
            </a:xfrm>
            <a:custGeom>
              <a:avLst/>
              <a:gdLst>
                <a:gd name="connsiteX0" fmla="*/ 0 w 553212"/>
                <a:gd name="connsiteY0" fmla="*/ 0 h 6858000"/>
                <a:gd name="connsiteX1" fmla="*/ 553212 w 553212"/>
                <a:gd name="connsiteY1" fmla="*/ 0 h 6858000"/>
                <a:gd name="connsiteX2" fmla="*/ 553212 w 553212"/>
                <a:gd name="connsiteY2" fmla="*/ 6858000 h 6858000"/>
                <a:gd name="connsiteX3" fmla="*/ 0 w 553212"/>
                <a:gd name="connsiteY3" fmla="*/ 6858000 h 6858000"/>
                <a:gd name="connsiteX4" fmla="*/ 0 w 553212"/>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12" h="6858000">
                  <a:moveTo>
                    <a:pt x="0" y="0"/>
                  </a:moveTo>
                  <a:lnTo>
                    <a:pt x="553212" y="0"/>
                  </a:lnTo>
                  <a:lnTo>
                    <a:pt x="553212"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70" name="Freeform: Shape 69">
              <a:extLst>
                <a:ext uri="{FF2B5EF4-FFF2-40B4-BE49-F238E27FC236}">
                  <a16:creationId xmlns:a16="http://schemas.microsoft.com/office/drawing/2014/main" id="{D4711F5E-C124-4817-92AB-CA50490512E0}"/>
                </a:ext>
              </a:extLst>
            </p:cNvPr>
            <p:cNvSpPr/>
            <p:nvPr/>
          </p:nvSpPr>
          <p:spPr bwMode="invGray">
            <a:xfrm>
              <a:off x="1167385"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71" name="Freeform: Shape 70">
              <a:extLst>
                <a:ext uri="{FF2B5EF4-FFF2-40B4-BE49-F238E27FC236}">
                  <a16:creationId xmlns:a16="http://schemas.microsoft.com/office/drawing/2014/main" id="{287B4A93-F9FF-464C-9429-7F0508C752D8}"/>
                </a:ext>
              </a:extLst>
            </p:cNvPr>
            <p:cNvSpPr/>
            <p:nvPr/>
          </p:nvSpPr>
          <p:spPr bwMode="invGray">
            <a:xfrm>
              <a:off x="2119484"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72" name="Freeform: Shape 71">
              <a:extLst>
                <a:ext uri="{FF2B5EF4-FFF2-40B4-BE49-F238E27FC236}">
                  <a16:creationId xmlns:a16="http://schemas.microsoft.com/office/drawing/2014/main" id="{F30BD8E3-A9FF-4CAF-AFCE-78BAF967AB1A}"/>
                </a:ext>
              </a:extLst>
            </p:cNvPr>
            <p:cNvSpPr/>
            <p:nvPr/>
          </p:nvSpPr>
          <p:spPr bwMode="invGray">
            <a:xfrm>
              <a:off x="3071583"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73" name="Freeform: Shape 72">
              <a:extLst>
                <a:ext uri="{FF2B5EF4-FFF2-40B4-BE49-F238E27FC236}">
                  <a16:creationId xmlns:a16="http://schemas.microsoft.com/office/drawing/2014/main" id="{68DFD3D7-8227-4BAE-92E3-7A8D1D9D120B}"/>
                </a:ext>
              </a:extLst>
            </p:cNvPr>
            <p:cNvSpPr/>
            <p:nvPr/>
          </p:nvSpPr>
          <p:spPr bwMode="invGray">
            <a:xfrm>
              <a:off x="4023681" y="0"/>
              <a:ext cx="339450" cy="6858000"/>
            </a:xfrm>
            <a:custGeom>
              <a:avLst/>
              <a:gdLst>
                <a:gd name="connsiteX0" fmla="*/ 0 w 339450"/>
                <a:gd name="connsiteY0" fmla="*/ 0 h 6858000"/>
                <a:gd name="connsiteX1" fmla="*/ 339450 w 339450"/>
                <a:gd name="connsiteY1" fmla="*/ 0 h 6858000"/>
                <a:gd name="connsiteX2" fmla="*/ 339450 w 339450"/>
                <a:gd name="connsiteY2" fmla="*/ 6858000 h 6858000"/>
                <a:gd name="connsiteX3" fmla="*/ 0 w 339450"/>
                <a:gd name="connsiteY3" fmla="*/ 6858000 h 6858000"/>
                <a:gd name="connsiteX4" fmla="*/ 0 w 339450"/>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0" h="6858000">
                  <a:moveTo>
                    <a:pt x="0" y="0"/>
                  </a:moveTo>
                  <a:lnTo>
                    <a:pt x="339450" y="0"/>
                  </a:lnTo>
                  <a:lnTo>
                    <a:pt x="339450"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74" name="Freeform: Shape 73">
              <a:extLst>
                <a:ext uri="{FF2B5EF4-FFF2-40B4-BE49-F238E27FC236}">
                  <a16:creationId xmlns:a16="http://schemas.microsoft.com/office/drawing/2014/main" id="{B1BDBD63-521E-429E-88F1-146A189AC445}"/>
                </a:ext>
              </a:extLst>
            </p:cNvPr>
            <p:cNvSpPr/>
            <p:nvPr/>
          </p:nvSpPr>
          <p:spPr bwMode="invGray">
            <a:xfrm>
              <a:off x="4975780"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75" name="Freeform: Shape 74">
              <a:extLst>
                <a:ext uri="{FF2B5EF4-FFF2-40B4-BE49-F238E27FC236}">
                  <a16:creationId xmlns:a16="http://schemas.microsoft.com/office/drawing/2014/main" id="{A0B0088A-AB05-469E-9D5A-008850E9B532}"/>
                </a:ext>
              </a:extLst>
            </p:cNvPr>
            <p:cNvSpPr/>
            <p:nvPr/>
          </p:nvSpPr>
          <p:spPr bwMode="invGray">
            <a:xfrm>
              <a:off x="5927879"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76" name="Freeform: Shape 75">
              <a:extLst>
                <a:ext uri="{FF2B5EF4-FFF2-40B4-BE49-F238E27FC236}">
                  <a16:creationId xmlns:a16="http://schemas.microsoft.com/office/drawing/2014/main" id="{19BCFA35-14ED-4686-918B-E003CB0183E0}"/>
                </a:ext>
              </a:extLst>
            </p:cNvPr>
            <p:cNvSpPr/>
            <p:nvPr/>
          </p:nvSpPr>
          <p:spPr bwMode="invGray">
            <a:xfrm>
              <a:off x="6879978"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77" name="Freeform: Shape 76">
              <a:extLst>
                <a:ext uri="{FF2B5EF4-FFF2-40B4-BE49-F238E27FC236}">
                  <a16:creationId xmlns:a16="http://schemas.microsoft.com/office/drawing/2014/main" id="{32C9479A-9B75-4DAD-BD6F-ACA06F40053D}"/>
                </a:ext>
              </a:extLst>
            </p:cNvPr>
            <p:cNvSpPr/>
            <p:nvPr/>
          </p:nvSpPr>
          <p:spPr bwMode="invGray">
            <a:xfrm>
              <a:off x="7832077"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78" name="Freeform: Shape 77">
              <a:extLst>
                <a:ext uri="{FF2B5EF4-FFF2-40B4-BE49-F238E27FC236}">
                  <a16:creationId xmlns:a16="http://schemas.microsoft.com/office/drawing/2014/main" id="{0E502045-AFEE-46BD-82EF-7FDCA210A972}"/>
                </a:ext>
              </a:extLst>
            </p:cNvPr>
            <p:cNvSpPr/>
            <p:nvPr/>
          </p:nvSpPr>
          <p:spPr bwMode="invGray">
            <a:xfrm>
              <a:off x="8784176"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79" name="Freeform: Shape 78">
              <a:extLst>
                <a:ext uri="{FF2B5EF4-FFF2-40B4-BE49-F238E27FC236}">
                  <a16:creationId xmlns:a16="http://schemas.microsoft.com/office/drawing/2014/main" id="{8331B978-23AB-4D1C-BDEB-D3F9BEDAA2DB}"/>
                </a:ext>
              </a:extLst>
            </p:cNvPr>
            <p:cNvSpPr/>
            <p:nvPr/>
          </p:nvSpPr>
          <p:spPr bwMode="invGray">
            <a:xfrm>
              <a:off x="9736274" y="0"/>
              <a:ext cx="339450" cy="6858000"/>
            </a:xfrm>
            <a:custGeom>
              <a:avLst/>
              <a:gdLst>
                <a:gd name="connsiteX0" fmla="*/ 0 w 339450"/>
                <a:gd name="connsiteY0" fmla="*/ 0 h 6858000"/>
                <a:gd name="connsiteX1" fmla="*/ 339450 w 339450"/>
                <a:gd name="connsiteY1" fmla="*/ 0 h 6858000"/>
                <a:gd name="connsiteX2" fmla="*/ 339450 w 339450"/>
                <a:gd name="connsiteY2" fmla="*/ 6858000 h 6858000"/>
                <a:gd name="connsiteX3" fmla="*/ 0 w 339450"/>
                <a:gd name="connsiteY3" fmla="*/ 6858000 h 6858000"/>
                <a:gd name="connsiteX4" fmla="*/ 0 w 339450"/>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0" h="6858000">
                  <a:moveTo>
                    <a:pt x="0" y="0"/>
                  </a:moveTo>
                  <a:lnTo>
                    <a:pt x="339450" y="0"/>
                  </a:lnTo>
                  <a:lnTo>
                    <a:pt x="339450"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80" name="Freeform: Shape 79">
              <a:extLst>
                <a:ext uri="{FF2B5EF4-FFF2-40B4-BE49-F238E27FC236}">
                  <a16:creationId xmlns:a16="http://schemas.microsoft.com/office/drawing/2014/main" id="{B5C2958A-8756-4F5D-9D2E-8609AF3FE7F3}"/>
                </a:ext>
              </a:extLst>
            </p:cNvPr>
            <p:cNvSpPr/>
            <p:nvPr/>
          </p:nvSpPr>
          <p:spPr bwMode="invGray">
            <a:xfrm>
              <a:off x="10688372" y="0"/>
              <a:ext cx="336244" cy="6858000"/>
            </a:xfrm>
            <a:custGeom>
              <a:avLst/>
              <a:gdLst>
                <a:gd name="connsiteX0" fmla="*/ 0 w 336244"/>
                <a:gd name="connsiteY0" fmla="*/ 0 h 6858000"/>
                <a:gd name="connsiteX1" fmla="*/ 336244 w 336244"/>
                <a:gd name="connsiteY1" fmla="*/ 0 h 6858000"/>
                <a:gd name="connsiteX2" fmla="*/ 336244 w 336244"/>
                <a:gd name="connsiteY2" fmla="*/ 6858000 h 6858000"/>
                <a:gd name="connsiteX3" fmla="*/ 0 w 336244"/>
                <a:gd name="connsiteY3" fmla="*/ 6858000 h 6858000"/>
                <a:gd name="connsiteX4" fmla="*/ 0 w 336244"/>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6244" h="6858000">
                  <a:moveTo>
                    <a:pt x="0" y="0"/>
                  </a:moveTo>
                  <a:lnTo>
                    <a:pt x="336244" y="0"/>
                  </a:lnTo>
                  <a:lnTo>
                    <a:pt x="336244"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81" name="Freeform: Shape 80">
              <a:extLst>
                <a:ext uri="{FF2B5EF4-FFF2-40B4-BE49-F238E27FC236}">
                  <a16:creationId xmlns:a16="http://schemas.microsoft.com/office/drawing/2014/main" id="{405E51A7-0B73-4EDC-8853-4C4885C3CD12}"/>
                </a:ext>
              </a:extLst>
            </p:cNvPr>
            <p:cNvSpPr/>
            <p:nvPr/>
          </p:nvSpPr>
          <p:spPr bwMode="invGray">
            <a:xfrm>
              <a:off x="11637264" y="0"/>
              <a:ext cx="553212" cy="6858000"/>
            </a:xfrm>
            <a:custGeom>
              <a:avLst/>
              <a:gdLst>
                <a:gd name="connsiteX0" fmla="*/ 0 w 553212"/>
                <a:gd name="connsiteY0" fmla="*/ 0 h 6858000"/>
                <a:gd name="connsiteX1" fmla="*/ 553212 w 553212"/>
                <a:gd name="connsiteY1" fmla="*/ 0 h 6858000"/>
                <a:gd name="connsiteX2" fmla="*/ 553212 w 553212"/>
                <a:gd name="connsiteY2" fmla="*/ 6858000 h 6858000"/>
                <a:gd name="connsiteX3" fmla="*/ 0 w 553212"/>
                <a:gd name="connsiteY3" fmla="*/ 6858000 h 6858000"/>
                <a:gd name="connsiteX4" fmla="*/ 0 w 553212"/>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12" h="6858000">
                  <a:moveTo>
                    <a:pt x="0" y="0"/>
                  </a:moveTo>
                  <a:lnTo>
                    <a:pt x="553212" y="0"/>
                  </a:lnTo>
                  <a:lnTo>
                    <a:pt x="553212"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82" name="Freeform: Shape 81">
              <a:extLst>
                <a:ext uri="{FF2B5EF4-FFF2-40B4-BE49-F238E27FC236}">
                  <a16:creationId xmlns:a16="http://schemas.microsoft.com/office/drawing/2014/main" id="{A655BB02-C70B-4783-95E3-349A9749DE81}"/>
                </a:ext>
              </a:extLst>
            </p:cNvPr>
            <p:cNvSpPr/>
            <p:nvPr/>
          </p:nvSpPr>
          <p:spPr bwMode="invGray">
            <a:xfrm>
              <a:off x="7219428"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83" name="Freeform: Shape 82">
              <a:extLst>
                <a:ext uri="{FF2B5EF4-FFF2-40B4-BE49-F238E27FC236}">
                  <a16:creationId xmlns:a16="http://schemas.microsoft.com/office/drawing/2014/main" id="{BF414889-E577-40C3-8CDF-DA20200FC4BB}"/>
                </a:ext>
              </a:extLst>
            </p:cNvPr>
            <p:cNvSpPr/>
            <p:nvPr userDrawn="1"/>
          </p:nvSpPr>
          <p:spPr bwMode="invGray">
            <a:xfrm>
              <a:off x="1506835"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84" name="Freeform: Shape 83">
              <a:extLst>
                <a:ext uri="{FF2B5EF4-FFF2-40B4-BE49-F238E27FC236}">
                  <a16:creationId xmlns:a16="http://schemas.microsoft.com/office/drawing/2014/main" id="{10578B73-0DC8-40FE-8A21-280C0818D286}"/>
                </a:ext>
              </a:extLst>
            </p:cNvPr>
            <p:cNvSpPr/>
            <p:nvPr userDrawn="1"/>
          </p:nvSpPr>
          <p:spPr bwMode="invGray">
            <a:xfrm>
              <a:off x="2458934"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85" name="Freeform: Shape 84">
              <a:extLst>
                <a:ext uri="{FF2B5EF4-FFF2-40B4-BE49-F238E27FC236}">
                  <a16:creationId xmlns:a16="http://schemas.microsoft.com/office/drawing/2014/main" id="{2A3EAB8C-6F2A-4487-A2BB-0984642F92BD}"/>
                </a:ext>
              </a:extLst>
            </p:cNvPr>
            <p:cNvSpPr/>
            <p:nvPr userDrawn="1"/>
          </p:nvSpPr>
          <p:spPr bwMode="invGray">
            <a:xfrm>
              <a:off x="3411033"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86" name="Freeform: Shape 85">
              <a:extLst>
                <a:ext uri="{FF2B5EF4-FFF2-40B4-BE49-F238E27FC236}">
                  <a16:creationId xmlns:a16="http://schemas.microsoft.com/office/drawing/2014/main" id="{07D70175-6613-45BC-AF43-015C72F13A7B}"/>
                </a:ext>
              </a:extLst>
            </p:cNvPr>
            <p:cNvSpPr/>
            <p:nvPr userDrawn="1"/>
          </p:nvSpPr>
          <p:spPr bwMode="invGray">
            <a:xfrm>
              <a:off x="4363132" y="0"/>
              <a:ext cx="609447" cy="6858000"/>
            </a:xfrm>
            <a:custGeom>
              <a:avLst/>
              <a:gdLst>
                <a:gd name="connsiteX0" fmla="*/ 0 w 609447"/>
                <a:gd name="connsiteY0" fmla="*/ 0 h 6858000"/>
                <a:gd name="connsiteX1" fmla="*/ 609447 w 609447"/>
                <a:gd name="connsiteY1" fmla="*/ 0 h 6858000"/>
                <a:gd name="connsiteX2" fmla="*/ 609447 w 609447"/>
                <a:gd name="connsiteY2" fmla="*/ 6858000 h 6858000"/>
                <a:gd name="connsiteX3" fmla="*/ 0 w 609447"/>
                <a:gd name="connsiteY3" fmla="*/ 6858000 h 6858000"/>
                <a:gd name="connsiteX4" fmla="*/ 0 w 609447"/>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7" h="6858000">
                  <a:moveTo>
                    <a:pt x="0" y="0"/>
                  </a:moveTo>
                  <a:lnTo>
                    <a:pt x="609447" y="0"/>
                  </a:lnTo>
                  <a:lnTo>
                    <a:pt x="609447"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87" name="Freeform: Shape 86">
              <a:extLst>
                <a:ext uri="{FF2B5EF4-FFF2-40B4-BE49-F238E27FC236}">
                  <a16:creationId xmlns:a16="http://schemas.microsoft.com/office/drawing/2014/main" id="{9B942F25-6CDB-4981-97B7-D7BDEBE5ADF5}"/>
                </a:ext>
              </a:extLst>
            </p:cNvPr>
            <p:cNvSpPr/>
            <p:nvPr userDrawn="1"/>
          </p:nvSpPr>
          <p:spPr bwMode="invGray">
            <a:xfrm>
              <a:off x="5315230"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88" name="Freeform: Shape 87">
              <a:extLst>
                <a:ext uri="{FF2B5EF4-FFF2-40B4-BE49-F238E27FC236}">
                  <a16:creationId xmlns:a16="http://schemas.microsoft.com/office/drawing/2014/main" id="{01315AFB-F00B-4517-B2CA-2588A030EFF4}"/>
                </a:ext>
              </a:extLst>
            </p:cNvPr>
            <p:cNvSpPr/>
            <p:nvPr userDrawn="1"/>
          </p:nvSpPr>
          <p:spPr bwMode="invGray">
            <a:xfrm>
              <a:off x="6267329"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89" name="Freeform: Shape 88">
              <a:extLst>
                <a:ext uri="{FF2B5EF4-FFF2-40B4-BE49-F238E27FC236}">
                  <a16:creationId xmlns:a16="http://schemas.microsoft.com/office/drawing/2014/main" id="{F2EAC9B8-160B-4F7F-8029-F358F771D704}"/>
                </a:ext>
              </a:extLst>
            </p:cNvPr>
            <p:cNvSpPr/>
            <p:nvPr userDrawn="1"/>
          </p:nvSpPr>
          <p:spPr bwMode="invGray">
            <a:xfrm>
              <a:off x="8171527"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90" name="Freeform: Shape 89">
              <a:extLst>
                <a:ext uri="{FF2B5EF4-FFF2-40B4-BE49-F238E27FC236}">
                  <a16:creationId xmlns:a16="http://schemas.microsoft.com/office/drawing/2014/main" id="{42671AAA-F5BF-4B8E-9B20-12F8E97A3021}"/>
                </a:ext>
              </a:extLst>
            </p:cNvPr>
            <p:cNvSpPr/>
            <p:nvPr userDrawn="1"/>
          </p:nvSpPr>
          <p:spPr bwMode="invGray">
            <a:xfrm>
              <a:off x="9123626"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91" name="Freeform: Shape 90">
              <a:extLst>
                <a:ext uri="{FF2B5EF4-FFF2-40B4-BE49-F238E27FC236}">
                  <a16:creationId xmlns:a16="http://schemas.microsoft.com/office/drawing/2014/main" id="{23FB4F88-2E32-42AF-931D-73EEE391186B}"/>
                </a:ext>
              </a:extLst>
            </p:cNvPr>
            <p:cNvSpPr/>
            <p:nvPr userDrawn="1"/>
          </p:nvSpPr>
          <p:spPr bwMode="invGray">
            <a:xfrm>
              <a:off x="10075725" y="0"/>
              <a:ext cx="609447" cy="6858000"/>
            </a:xfrm>
            <a:custGeom>
              <a:avLst/>
              <a:gdLst>
                <a:gd name="connsiteX0" fmla="*/ 0 w 609447"/>
                <a:gd name="connsiteY0" fmla="*/ 0 h 6858000"/>
                <a:gd name="connsiteX1" fmla="*/ 609447 w 609447"/>
                <a:gd name="connsiteY1" fmla="*/ 0 h 6858000"/>
                <a:gd name="connsiteX2" fmla="*/ 609447 w 609447"/>
                <a:gd name="connsiteY2" fmla="*/ 6858000 h 6858000"/>
                <a:gd name="connsiteX3" fmla="*/ 0 w 609447"/>
                <a:gd name="connsiteY3" fmla="*/ 6858000 h 6858000"/>
                <a:gd name="connsiteX4" fmla="*/ 0 w 609447"/>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7" h="6858000">
                  <a:moveTo>
                    <a:pt x="0" y="0"/>
                  </a:moveTo>
                  <a:lnTo>
                    <a:pt x="609447" y="0"/>
                  </a:lnTo>
                  <a:lnTo>
                    <a:pt x="609447"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92" name="Freeform: Shape 91">
              <a:extLst>
                <a:ext uri="{FF2B5EF4-FFF2-40B4-BE49-F238E27FC236}">
                  <a16:creationId xmlns:a16="http://schemas.microsoft.com/office/drawing/2014/main" id="{E4A1769F-CE92-4633-87B1-DDCB8F121456}"/>
                </a:ext>
              </a:extLst>
            </p:cNvPr>
            <p:cNvSpPr/>
            <p:nvPr userDrawn="1"/>
          </p:nvSpPr>
          <p:spPr bwMode="invGray">
            <a:xfrm>
              <a:off x="11027826" y="0"/>
              <a:ext cx="609438" cy="6858000"/>
            </a:xfrm>
            <a:custGeom>
              <a:avLst/>
              <a:gdLst>
                <a:gd name="connsiteX0" fmla="*/ 0 w 609438"/>
                <a:gd name="connsiteY0" fmla="*/ 0 h 6858000"/>
                <a:gd name="connsiteX1" fmla="*/ 609438 w 609438"/>
                <a:gd name="connsiteY1" fmla="*/ 0 h 6858000"/>
                <a:gd name="connsiteX2" fmla="*/ 609438 w 609438"/>
                <a:gd name="connsiteY2" fmla="*/ 6858000 h 6858000"/>
                <a:gd name="connsiteX3" fmla="*/ 0 w 609438"/>
                <a:gd name="connsiteY3" fmla="*/ 6858000 h 6858000"/>
                <a:gd name="connsiteX4" fmla="*/ 0 w 60943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38" h="6858000">
                  <a:moveTo>
                    <a:pt x="0" y="0"/>
                  </a:moveTo>
                  <a:lnTo>
                    <a:pt x="609438" y="0"/>
                  </a:lnTo>
                  <a:lnTo>
                    <a:pt x="60943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93" name="Freeform: Shape 92">
              <a:extLst>
                <a:ext uri="{FF2B5EF4-FFF2-40B4-BE49-F238E27FC236}">
                  <a16:creationId xmlns:a16="http://schemas.microsoft.com/office/drawing/2014/main" id="{4B597847-9D21-4E79-A3C1-CD09A72ED17A}"/>
                </a:ext>
              </a:extLst>
            </p:cNvPr>
            <p:cNvSpPr/>
            <p:nvPr userDrawn="1"/>
          </p:nvSpPr>
          <p:spPr bwMode="invGray">
            <a:xfrm>
              <a:off x="554736"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cxnSp>
          <p:nvCxnSpPr>
            <p:cNvPr id="94" name="Straight Connector 93">
              <a:extLst>
                <a:ext uri="{FF2B5EF4-FFF2-40B4-BE49-F238E27FC236}">
                  <a16:creationId xmlns:a16="http://schemas.microsoft.com/office/drawing/2014/main" id="{A4475F4C-A18C-4D1A-BA57-171FB0889ED5}"/>
                </a:ext>
              </a:extLst>
            </p:cNvPr>
            <p:cNvCxnSpPr/>
            <p:nvPr userDrawn="1"/>
          </p:nvCxnSpPr>
          <p:spPr bwMode="invGray">
            <a:xfrm>
              <a:off x="0" y="62179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CB668352-A3AB-4B2E-9A58-3447022124C4}"/>
                </a:ext>
              </a:extLst>
            </p:cNvPr>
            <p:cNvCxnSpPr/>
            <p:nvPr userDrawn="1"/>
          </p:nvCxnSpPr>
          <p:spPr bwMode="invGray">
            <a:xfrm>
              <a:off x="0" y="31089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7FB43971-E513-473C-A51D-9EE94E61083C}"/>
                </a:ext>
              </a:extLst>
            </p:cNvPr>
            <p:cNvCxnSpPr/>
            <p:nvPr userDrawn="1"/>
          </p:nvCxnSpPr>
          <p:spPr bwMode="invGray">
            <a:xfrm>
              <a:off x="0" y="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45DF1BF3-81AD-4891-9BB0-2F7A0C9D4E46}"/>
                </a:ext>
              </a:extLst>
            </p:cNvPr>
            <p:cNvCxnSpPr/>
            <p:nvPr userDrawn="1"/>
          </p:nvCxnSpPr>
          <p:spPr bwMode="invGray">
            <a:xfrm>
              <a:off x="0" y="124358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00BDB8E3-D6DD-4760-8A19-73C078A70F87}"/>
                </a:ext>
              </a:extLst>
            </p:cNvPr>
            <p:cNvCxnSpPr/>
            <p:nvPr userDrawn="1"/>
          </p:nvCxnSpPr>
          <p:spPr bwMode="invGray">
            <a:xfrm>
              <a:off x="0" y="93268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CF12D775-122F-40DE-9D53-9EE07EEAA8F5}"/>
                </a:ext>
              </a:extLst>
            </p:cNvPr>
            <p:cNvCxnSpPr/>
            <p:nvPr userDrawn="1"/>
          </p:nvCxnSpPr>
          <p:spPr bwMode="invGray">
            <a:xfrm>
              <a:off x="0" y="186537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AD2CAD56-BA05-4C75-8034-7BE3F452236F}"/>
                </a:ext>
              </a:extLst>
            </p:cNvPr>
            <p:cNvCxnSpPr/>
            <p:nvPr userDrawn="1"/>
          </p:nvCxnSpPr>
          <p:spPr bwMode="invGray">
            <a:xfrm>
              <a:off x="0" y="155448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790E0245-1DD4-47DE-874E-81EEEC5BC8F7}"/>
                </a:ext>
              </a:extLst>
            </p:cNvPr>
            <p:cNvCxnSpPr/>
            <p:nvPr userDrawn="1"/>
          </p:nvCxnSpPr>
          <p:spPr bwMode="invGray">
            <a:xfrm>
              <a:off x="0" y="248716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1CFFCCA0-3335-4A1D-ABE0-05033DB06A2E}"/>
                </a:ext>
              </a:extLst>
            </p:cNvPr>
            <p:cNvCxnSpPr/>
            <p:nvPr userDrawn="1"/>
          </p:nvCxnSpPr>
          <p:spPr bwMode="invGray">
            <a:xfrm>
              <a:off x="0" y="217627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F4D72CB9-C1AD-44DE-9701-7AC2B6FF96CE}"/>
                </a:ext>
              </a:extLst>
            </p:cNvPr>
            <p:cNvCxnSpPr/>
            <p:nvPr userDrawn="1"/>
          </p:nvCxnSpPr>
          <p:spPr bwMode="invGray">
            <a:xfrm>
              <a:off x="0" y="310896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889B3321-C5E9-4805-BC66-EA0432C4C15B}"/>
                </a:ext>
              </a:extLst>
            </p:cNvPr>
            <p:cNvCxnSpPr/>
            <p:nvPr userDrawn="1"/>
          </p:nvCxnSpPr>
          <p:spPr bwMode="invGray">
            <a:xfrm>
              <a:off x="0" y="279806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7ACEEB3E-3F13-47FD-9363-059ECF85CA24}"/>
                </a:ext>
              </a:extLst>
            </p:cNvPr>
            <p:cNvCxnSpPr/>
            <p:nvPr userDrawn="1"/>
          </p:nvCxnSpPr>
          <p:spPr bwMode="invGray">
            <a:xfrm>
              <a:off x="0" y="373075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9" name="Straight Connector 108">
              <a:extLst>
                <a:ext uri="{FF2B5EF4-FFF2-40B4-BE49-F238E27FC236}">
                  <a16:creationId xmlns:a16="http://schemas.microsoft.com/office/drawing/2014/main" id="{373AB56B-1DBC-4E4B-A722-E8BD0ECD1B41}"/>
                </a:ext>
              </a:extLst>
            </p:cNvPr>
            <p:cNvCxnSpPr/>
            <p:nvPr userDrawn="1"/>
          </p:nvCxnSpPr>
          <p:spPr bwMode="invGray">
            <a:xfrm>
              <a:off x="0" y="341985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0" name="Straight Connector 109">
              <a:extLst>
                <a:ext uri="{FF2B5EF4-FFF2-40B4-BE49-F238E27FC236}">
                  <a16:creationId xmlns:a16="http://schemas.microsoft.com/office/drawing/2014/main" id="{7406E6C7-24A3-4B83-8726-B30607709EF5}"/>
                </a:ext>
              </a:extLst>
            </p:cNvPr>
            <p:cNvCxnSpPr/>
            <p:nvPr userDrawn="1"/>
          </p:nvCxnSpPr>
          <p:spPr bwMode="invGray">
            <a:xfrm>
              <a:off x="0" y="435254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ABF470C1-8F17-46A7-9CF6-68959FCC27C5}"/>
                </a:ext>
              </a:extLst>
            </p:cNvPr>
            <p:cNvCxnSpPr/>
            <p:nvPr userDrawn="1"/>
          </p:nvCxnSpPr>
          <p:spPr bwMode="invGray">
            <a:xfrm>
              <a:off x="0" y="404164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2" name="Straight Connector 111">
              <a:extLst>
                <a:ext uri="{FF2B5EF4-FFF2-40B4-BE49-F238E27FC236}">
                  <a16:creationId xmlns:a16="http://schemas.microsoft.com/office/drawing/2014/main" id="{BDFB440D-CD6D-4896-879A-A739507A9DA0}"/>
                </a:ext>
              </a:extLst>
            </p:cNvPr>
            <p:cNvCxnSpPr/>
            <p:nvPr userDrawn="1"/>
          </p:nvCxnSpPr>
          <p:spPr bwMode="invGray">
            <a:xfrm>
              <a:off x="0" y="497433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3" name="Straight Connector 112">
              <a:extLst>
                <a:ext uri="{FF2B5EF4-FFF2-40B4-BE49-F238E27FC236}">
                  <a16:creationId xmlns:a16="http://schemas.microsoft.com/office/drawing/2014/main" id="{213BC5EF-1845-45CB-A034-F5C2FECB524D}"/>
                </a:ext>
              </a:extLst>
            </p:cNvPr>
            <p:cNvCxnSpPr/>
            <p:nvPr userDrawn="1"/>
          </p:nvCxnSpPr>
          <p:spPr bwMode="invGray">
            <a:xfrm>
              <a:off x="0" y="466344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52206814-DAB9-4959-9312-D81139D2AED1}"/>
                </a:ext>
              </a:extLst>
            </p:cNvPr>
            <p:cNvCxnSpPr/>
            <p:nvPr userDrawn="1"/>
          </p:nvCxnSpPr>
          <p:spPr bwMode="invGray">
            <a:xfrm>
              <a:off x="0" y="559612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5" name="Straight Connector 114">
              <a:extLst>
                <a:ext uri="{FF2B5EF4-FFF2-40B4-BE49-F238E27FC236}">
                  <a16:creationId xmlns:a16="http://schemas.microsoft.com/office/drawing/2014/main" id="{863072DF-59FF-4A0A-BAA0-5A11E1D2E4E3}"/>
                </a:ext>
              </a:extLst>
            </p:cNvPr>
            <p:cNvCxnSpPr/>
            <p:nvPr userDrawn="1"/>
          </p:nvCxnSpPr>
          <p:spPr bwMode="invGray">
            <a:xfrm>
              <a:off x="0" y="528523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6" name="Straight Connector 115">
              <a:extLst>
                <a:ext uri="{FF2B5EF4-FFF2-40B4-BE49-F238E27FC236}">
                  <a16:creationId xmlns:a16="http://schemas.microsoft.com/office/drawing/2014/main" id="{8A4BE5F7-9CDA-49D9-BFEC-F2B196770FC3}"/>
                </a:ext>
              </a:extLst>
            </p:cNvPr>
            <p:cNvCxnSpPr/>
            <p:nvPr userDrawn="1"/>
          </p:nvCxnSpPr>
          <p:spPr bwMode="invGray">
            <a:xfrm>
              <a:off x="0" y="621792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CC5C0C16-0A28-498B-9C6F-5032271897D0}"/>
                </a:ext>
              </a:extLst>
            </p:cNvPr>
            <p:cNvCxnSpPr/>
            <p:nvPr userDrawn="1"/>
          </p:nvCxnSpPr>
          <p:spPr bwMode="invGray">
            <a:xfrm>
              <a:off x="0" y="590702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91131945-8EE6-4545-BF8A-AF353687BEB3}"/>
                </a:ext>
              </a:extLst>
            </p:cNvPr>
            <p:cNvCxnSpPr/>
            <p:nvPr userDrawn="1"/>
          </p:nvCxnSpPr>
          <p:spPr bwMode="invGray">
            <a:xfrm>
              <a:off x="0" y="652881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9" name="Straight Connector 118">
              <a:extLst>
                <a:ext uri="{FF2B5EF4-FFF2-40B4-BE49-F238E27FC236}">
                  <a16:creationId xmlns:a16="http://schemas.microsoft.com/office/drawing/2014/main" id="{A75DD299-052D-4F8E-A9FE-D093F95B0FF2}"/>
                </a:ext>
              </a:extLst>
            </p:cNvPr>
            <p:cNvCxnSpPr/>
            <p:nvPr userDrawn="1"/>
          </p:nvCxnSpPr>
          <p:spPr bwMode="invGray">
            <a:xfrm>
              <a:off x="0" y="77724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58EBC29A-6A7B-40D5-897C-5DEEBEE6A4B2}"/>
                </a:ext>
              </a:extLst>
            </p:cNvPr>
            <p:cNvCxnSpPr/>
            <p:nvPr userDrawn="1"/>
          </p:nvCxnSpPr>
          <p:spPr bwMode="invGray">
            <a:xfrm>
              <a:off x="0" y="46634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C66B5FDD-F1EC-4F2C-B392-BC178AD8DA90}"/>
                </a:ext>
              </a:extLst>
            </p:cNvPr>
            <p:cNvCxnSpPr/>
            <p:nvPr userDrawn="1"/>
          </p:nvCxnSpPr>
          <p:spPr bwMode="invGray">
            <a:xfrm>
              <a:off x="0" y="15544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2" name="Straight Connector 121">
              <a:extLst>
                <a:ext uri="{FF2B5EF4-FFF2-40B4-BE49-F238E27FC236}">
                  <a16:creationId xmlns:a16="http://schemas.microsoft.com/office/drawing/2014/main" id="{D93E83BE-872E-48AC-9FFE-A9F5597742DF}"/>
                </a:ext>
              </a:extLst>
            </p:cNvPr>
            <p:cNvCxnSpPr/>
            <p:nvPr userDrawn="1"/>
          </p:nvCxnSpPr>
          <p:spPr bwMode="invGray">
            <a:xfrm>
              <a:off x="0" y="139903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3" name="Straight Connector 122">
              <a:extLst>
                <a:ext uri="{FF2B5EF4-FFF2-40B4-BE49-F238E27FC236}">
                  <a16:creationId xmlns:a16="http://schemas.microsoft.com/office/drawing/2014/main" id="{D9D1C528-2748-4906-ABB1-D32D60EC43E0}"/>
                </a:ext>
              </a:extLst>
            </p:cNvPr>
            <p:cNvCxnSpPr/>
            <p:nvPr userDrawn="1"/>
          </p:nvCxnSpPr>
          <p:spPr bwMode="invGray">
            <a:xfrm>
              <a:off x="0" y="108813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6982271F-16E6-4B46-8B36-C850AA36014C}"/>
                </a:ext>
              </a:extLst>
            </p:cNvPr>
            <p:cNvCxnSpPr/>
            <p:nvPr userDrawn="1"/>
          </p:nvCxnSpPr>
          <p:spPr bwMode="invGray">
            <a:xfrm>
              <a:off x="0" y="202082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5" name="Straight Connector 124">
              <a:extLst>
                <a:ext uri="{FF2B5EF4-FFF2-40B4-BE49-F238E27FC236}">
                  <a16:creationId xmlns:a16="http://schemas.microsoft.com/office/drawing/2014/main" id="{8A678F6B-D7A6-4C5F-A60A-68F375965733}"/>
                </a:ext>
              </a:extLst>
            </p:cNvPr>
            <p:cNvCxnSpPr/>
            <p:nvPr userDrawn="1"/>
          </p:nvCxnSpPr>
          <p:spPr bwMode="invGray">
            <a:xfrm>
              <a:off x="0" y="170992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6" name="Straight Connector 125">
              <a:extLst>
                <a:ext uri="{FF2B5EF4-FFF2-40B4-BE49-F238E27FC236}">
                  <a16:creationId xmlns:a16="http://schemas.microsoft.com/office/drawing/2014/main" id="{B1F16AAE-3D56-49D9-B1F8-CF0D668C4625}"/>
                </a:ext>
              </a:extLst>
            </p:cNvPr>
            <p:cNvCxnSpPr/>
            <p:nvPr userDrawn="1"/>
          </p:nvCxnSpPr>
          <p:spPr bwMode="invGray">
            <a:xfrm>
              <a:off x="0" y="264261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7" name="Straight Connector 126">
              <a:extLst>
                <a:ext uri="{FF2B5EF4-FFF2-40B4-BE49-F238E27FC236}">
                  <a16:creationId xmlns:a16="http://schemas.microsoft.com/office/drawing/2014/main" id="{2146BA71-43F2-4516-96BC-46C1F7150D1F}"/>
                </a:ext>
              </a:extLst>
            </p:cNvPr>
            <p:cNvCxnSpPr/>
            <p:nvPr userDrawn="1"/>
          </p:nvCxnSpPr>
          <p:spPr bwMode="invGray">
            <a:xfrm>
              <a:off x="0" y="233172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8" name="Straight Connector 127">
              <a:extLst>
                <a:ext uri="{FF2B5EF4-FFF2-40B4-BE49-F238E27FC236}">
                  <a16:creationId xmlns:a16="http://schemas.microsoft.com/office/drawing/2014/main" id="{6B2820DA-E0D5-407B-9227-F00335F2855C}"/>
                </a:ext>
              </a:extLst>
            </p:cNvPr>
            <p:cNvCxnSpPr/>
            <p:nvPr userDrawn="1"/>
          </p:nvCxnSpPr>
          <p:spPr bwMode="invGray">
            <a:xfrm>
              <a:off x="0" y="326440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9" name="Straight Connector 128">
              <a:extLst>
                <a:ext uri="{FF2B5EF4-FFF2-40B4-BE49-F238E27FC236}">
                  <a16:creationId xmlns:a16="http://schemas.microsoft.com/office/drawing/2014/main" id="{A6A61357-206A-4A6B-82AD-45174279B301}"/>
                </a:ext>
              </a:extLst>
            </p:cNvPr>
            <p:cNvCxnSpPr/>
            <p:nvPr userDrawn="1"/>
          </p:nvCxnSpPr>
          <p:spPr bwMode="invGray">
            <a:xfrm>
              <a:off x="0" y="295351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6FD4E7D7-1920-4CDF-8C8E-2C8843C3234E}"/>
                </a:ext>
              </a:extLst>
            </p:cNvPr>
            <p:cNvCxnSpPr/>
            <p:nvPr userDrawn="1"/>
          </p:nvCxnSpPr>
          <p:spPr bwMode="invGray">
            <a:xfrm>
              <a:off x="0" y="388620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1" name="Straight Connector 130">
              <a:extLst>
                <a:ext uri="{FF2B5EF4-FFF2-40B4-BE49-F238E27FC236}">
                  <a16:creationId xmlns:a16="http://schemas.microsoft.com/office/drawing/2014/main" id="{B6B52954-99B2-4CA1-BC58-BC2CE3144C2E}"/>
                </a:ext>
              </a:extLst>
            </p:cNvPr>
            <p:cNvCxnSpPr/>
            <p:nvPr userDrawn="1"/>
          </p:nvCxnSpPr>
          <p:spPr bwMode="invGray">
            <a:xfrm>
              <a:off x="0" y="357530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2" name="Straight Connector 131">
              <a:extLst>
                <a:ext uri="{FF2B5EF4-FFF2-40B4-BE49-F238E27FC236}">
                  <a16:creationId xmlns:a16="http://schemas.microsoft.com/office/drawing/2014/main" id="{A58B8F17-F2CF-4C8B-9384-4763AEB46266}"/>
                </a:ext>
              </a:extLst>
            </p:cNvPr>
            <p:cNvCxnSpPr/>
            <p:nvPr userDrawn="1"/>
          </p:nvCxnSpPr>
          <p:spPr bwMode="invGray">
            <a:xfrm>
              <a:off x="0" y="450799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3" name="Straight Connector 132">
              <a:extLst>
                <a:ext uri="{FF2B5EF4-FFF2-40B4-BE49-F238E27FC236}">
                  <a16:creationId xmlns:a16="http://schemas.microsoft.com/office/drawing/2014/main" id="{BF4D57F3-3690-4C8F-9DD3-6514140E8449}"/>
                </a:ext>
              </a:extLst>
            </p:cNvPr>
            <p:cNvCxnSpPr/>
            <p:nvPr userDrawn="1"/>
          </p:nvCxnSpPr>
          <p:spPr bwMode="invGray">
            <a:xfrm>
              <a:off x="0" y="419709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6F1248E6-58FC-4800-A342-F266640388C0}"/>
                </a:ext>
              </a:extLst>
            </p:cNvPr>
            <p:cNvCxnSpPr/>
            <p:nvPr userDrawn="1"/>
          </p:nvCxnSpPr>
          <p:spPr bwMode="invGray">
            <a:xfrm>
              <a:off x="0" y="512978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5" name="Straight Connector 134">
              <a:extLst>
                <a:ext uri="{FF2B5EF4-FFF2-40B4-BE49-F238E27FC236}">
                  <a16:creationId xmlns:a16="http://schemas.microsoft.com/office/drawing/2014/main" id="{9B8011EA-A67B-4792-899C-6F30861FB41B}"/>
                </a:ext>
              </a:extLst>
            </p:cNvPr>
            <p:cNvCxnSpPr/>
            <p:nvPr userDrawn="1"/>
          </p:nvCxnSpPr>
          <p:spPr bwMode="invGray">
            <a:xfrm>
              <a:off x="0" y="481888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4E187538-C1B6-4AB3-9E92-1CBE573E39EA}"/>
                </a:ext>
              </a:extLst>
            </p:cNvPr>
            <p:cNvCxnSpPr/>
            <p:nvPr userDrawn="1"/>
          </p:nvCxnSpPr>
          <p:spPr bwMode="invGray">
            <a:xfrm>
              <a:off x="0" y="575157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F725F436-5B17-4F6D-B174-9FD6324175C9}"/>
                </a:ext>
              </a:extLst>
            </p:cNvPr>
            <p:cNvCxnSpPr/>
            <p:nvPr userDrawn="1"/>
          </p:nvCxnSpPr>
          <p:spPr bwMode="invGray">
            <a:xfrm>
              <a:off x="0" y="544068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3DD99996-2943-48E4-B56E-D3F05FDFEC4F}"/>
                </a:ext>
              </a:extLst>
            </p:cNvPr>
            <p:cNvCxnSpPr/>
            <p:nvPr userDrawn="1"/>
          </p:nvCxnSpPr>
          <p:spPr bwMode="invGray">
            <a:xfrm>
              <a:off x="0" y="637336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E8B8D663-5E52-4EA2-8D3F-41F6121FAE3C}"/>
                </a:ext>
              </a:extLst>
            </p:cNvPr>
            <p:cNvCxnSpPr/>
            <p:nvPr userDrawn="1"/>
          </p:nvCxnSpPr>
          <p:spPr bwMode="invGray">
            <a:xfrm>
              <a:off x="0" y="606247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11F6EC2A-C5C1-4266-92CE-81F84B827556}"/>
                </a:ext>
              </a:extLst>
            </p:cNvPr>
            <p:cNvCxnSpPr/>
            <p:nvPr userDrawn="1"/>
          </p:nvCxnSpPr>
          <p:spPr bwMode="invGray">
            <a:xfrm>
              <a:off x="0" y="668426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sp>
          <p:nvSpPr>
            <p:cNvPr id="141" name="main body box">
              <a:extLst>
                <a:ext uri="{FF2B5EF4-FFF2-40B4-BE49-F238E27FC236}">
                  <a16:creationId xmlns:a16="http://schemas.microsoft.com/office/drawing/2014/main" id="{B218B8DC-43D2-4BF0-8019-414A6C978B50}"/>
                </a:ext>
              </a:extLst>
            </p:cNvPr>
            <p:cNvSpPr/>
            <p:nvPr userDrawn="1"/>
          </p:nvSpPr>
          <p:spPr bwMode="invGray">
            <a:xfrm>
              <a:off x="554736" y="1709928"/>
              <a:ext cx="11082528" cy="4507992"/>
            </a:xfrm>
            <a:prstGeom prst="rect">
              <a:avLst/>
            </a:prstGeom>
            <a:noFill/>
            <a:ln w="12700">
              <a:solidFill>
                <a:srgbClr val="19D3C5">
                  <a:alpha val="50000"/>
                </a:srgbClr>
              </a:solidFill>
            </a:ln>
          </p:spPr>
          <p:txBody>
            <a:bodyPr vert="horz" wrap="square" lIns="68572" tIns="34286" rIns="68572" bIns="34286" numCol="1" anchor="t" anchorCtr="0" compatLnSpc="1">
              <a:prstTxWarp prst="textNoShape">
                <a:avLst/>
              </a:prstTxWarp>
              <a:noAutofit/>
            </a:bodyPr>
            <a:lstStyle/>
            <a:p>
              <a:endParaRPr lang="en-US" sz="1323">
                <a:solidFill>
                  <a:schemeClr val="tx1"/>
                </a:solidFill>
                <a:latin typeface="+mn-lt"/>
              </a:endParaRPr>
            </a:p>
          </p:txBody>
        </p:sp>
        <p:cxnSp>
          <p:nvCxnSpPr>
            <p:cNvPr id="142" name="Straight Connector 141">
              <a:extLst>
                <a:ext uri="{FF2B5EF4-FFF2-40B4-BE49-F238E27FC236}">
                  <a16:creationId xmlns:a16="http://schemas.microsoft.com/office/drawing/2014/main" id="{F8A6CBCB-2578-43F1-B7A4-69F595E6E013}"/>
                </a:ext>
              </a:extLst>
            </p:cNvPr>
            <p:cNvCxnSpPr/>
            <p:nvPr userDrawn="1"/>
          </p:nvCxnSpPr>
          <p:spPr bwMode="invGray">
            <a:xfrm>
              <a:off x="554736" y="2177796"/>
              <a:ext cx="11082528" cy="0"/>
            </a:xfrm>
            <a:prstGeom prst="line">
              <a:avLst/>
            </a:prstGeom>
            <a:noFill/>
            <a:ln w="12700">
              <a:solidFill>
                <a:srgbClr val="19D3C5">
                  <a:alpha val="50000"/>
                </a:srgbClr>
              </a:solidFill>
            </a:ln>
          </p:spPr>
        </p:cxnSp>
        <p:cxnSp>
          <p:nvCxnSpPr>
            <p:cNvPr id="143" name="Straight Connector 142">
              <a:extLst>
                <a:ext uri="{FF2B5EF4-FFF2-40B4-BE49-F238E27FC236}">
                  <a16:creationId xmlns:a16="http://schemas.microsoft.com/office/drawing/2014/main" id="{62E19C48-49CD-490C-82AF-6A807F4A91F8}"/>
                </a:ext>
              </a:extLst>
            </p:cNvPr>
            <p:cNvCxnSpPr/>
            <p:nvPr userDrawn="1"/>
          </p:nvCxnSpPr>
          <p:spPr bwMode="invGray">
            <a:xfrm>
              <a:off x="554736" y="1711453"/>
              <a:ext cx="11082528" cy="0"/>
            </a:xfrm>
            <a:prstGeom prst="line">
              <a:avLst/>
            </a:prstGeom>
            <a:noFill/>
            <a:ln w="12700">
              <a:solidFill>
                <a:srgbClr val="19D3C5">
                  <a:alpha val="50000"/>
                </a:srgbClr>
              </a:solidFill>
            </a:ln>
          </p:spPr>
        </p:cxnSp>
      </p:grpSp>
      <p:sp>
        <p:nvSpPr>
          <p:cNvPr id="145" name="4. Footnote" hidden="1">
            <a:extLst>
              <a:ext uri="{FF2B5EF4-FFF2-40B4-BE49-F238E27FC236}">
                <a16:creationId xmlns:a16="http://schemas.microsoft.com/office/drawing/2014/main" id="{56E3DC21-21DB-42FE-8721-1BC0E89F13AE}"/>
              </a:ext>
            </a:extLst>
          </p:cNvPr>
          <p:cNvSpPr txBox="1"/>
          <p:nvPr userDrawn="1">
            <p:custDataLst>
              <p:tags r:id="rId21"/>
            </p:custDataLst>
          </p:nvPr>
        </p:nvSpPr>
        <p:spPr>
          <a:xfrm>
            <a:off x="553972" y="6278400"/>
            <a:ext cx="7278624" cy="123111"/>
          </a:xfrm>
          <a:prstGeom prst="rect">
            <a:avLst/>
          </a:prstGeom>
          <a:noFill/>
        </p:spPr>
        <p:txBody>
          <a:bodyPr wrap="square" lIns="0" tIns="0" rIns="0" bIns="0" rtlCol="0" anchor="b">
            <a:noAutofit/>
          </a:bodyPr>
          <a:lstStyle>
            <a:defPPr>
              <a:defRPr lang="en-US"/>
            </a:defPPr>
            <a:lvl1pPr marL="203200" marR="0" lvl="0" indent="-212725" fontAlgn="auto">
              <a:lnSpc>
                <a:spcPct val="100000"/>
              </a:lnSpc>
              <a:spcBef>
                <a:spcPts val="0"/>
              </a:spcBef>
              <a:spcAft>
                <a:spcPts val="0"/>
              </a:spcAft>
              <a:buClrTx/>
              <a:buSzTx/>
              <a:buFontTx/>
              <a:buNone/>
              <a:tabLst/>
              <a:defRPr sz="800">
                <a:cs typeface="Arial" panose="020B0604020202020204" pitchFamily="34" charset="0"/>
              </a:defRPr>
            </a:lvl1pPr>
          </a:lstStyle>
          <a:p>
            <a:pPr lvl="0"/>
            <a:r>
              <a:rPr lang="en-US" dirty="0"/>
              <a:t>Footnotes</a:t>
            </a:r>
          </a:p>
        </p:txBody>
      </p:sp>
      <p:sp>
        <p:nvSpPr>
          <p:cNvPr id="176" name="Sticker" hidden="1">
            <a:extLst>
              <a:ext uri="{FF2B5EF4-FFF2-40B4-BE49-F238E27FC236}">
                <a16:creationId xmlns:a16="http://schemas.microsoft.com/office/drawing/2014/main" id="{F05F3D84-B1F2-4969-91DD-7BB0F78A4159}"/>
              </a:ext>
            </a:extLst>
          </p:cNvPr>
          <p:cNvSpPr txBox="1"/>
          <p:nvPr userDrawn="1"/>
        </p:nvSpPr>
        <p:spPr>
          <a:xfrm>
            <a:off x="549522" y="1219714"/>
            <a:ext cx="450444" cy="123111"/>
          </a:xfrm>
          <a:prstGeom prst="rect">
            <a:avLst/>
          </a:prstGeom>
          <a:noFill/>
          <a:ln w="6350">
            <a:noFill/>
            <a:miter lim="800000"/>
          </a:ln>
        </p:spPr>
        <p:txBody>
          <a:bodyPr vert="horz" wrap="none" lIns="0" tIns="0" rIns="0" bIns="0" rtlCol="0">
            <a:spAutoFit/>
          </a:bodyPr>
          <a:lstStyle>
            <a:defPPr>
              <a:defRPr lang="en-US"/>
            </a:defPPr>
            <a:lvl1pPr>
              <a:spcBef>
                <a:spcPts val="300"/>
              </a:spcBef>
              <a:spcAft>
                <a:spcPts val="300"/>
              </a:spcAft>
              <a:buNone/>
              <a:defRPr sz="800" b="1" cap="all" baseline="0"/>
            </a:lvl1pPr>
          </a:lstStyle>
          <a:p>
            <a:pPr lvl="0"/>
            <a:r>
              <a:rPr lang="en-US" dirty="0"/>
              <a:t>STICKER</a:t>
            </a:r>
          </a:p>
        </p:txBody>
      </p:sp>
      <p:sp>
        <p:nvSpPr>
          <p:cNvPr id="207" name="ACET" hidden="1">
            <a:extLst>
              <a:ext uri="{FF2B5EF4-FFF2-40B4-BE49-F238E27FC236}">
                <a16:creationId xmlns:a16="http://schemas.microsoft.com/office/drawing/2014/main" id="{9C1AB688-8E46-4BED-871D-3FE073C183F2}"/>
              </a:ext>
            </a:extLst>
          </p:cNvPr>
          <p:cNvSpPr txBox="1"/>
          <p:nvPr userDrawn="1">
            <p:custDataLst>
              <p:tags r:id="rId22"/>
            </p:custDataLst>
          </p:nvPr>
        </p:nvSpPr>
        <p:spPr>
          <a:xfrm>
            <a:off x="5987738" y="2170800"/>
            <a:ext cx="3049253" cy="569387"/>
          </a:xfrm>
          <a:prstGeom prst="rect">
            <a:avLst/>
          </a:prstGeom>
        </p:spPr>
        <p:txBody>
          <a:bodyPr vert="horz" wrap="square" lIns="0" tIns="0" rIns="0" bIns="0" rtlCol="0">
            <a:spAutoFit/>
          </a:bodyPr>
          <a:lstStyle>
            <a:defPPr>
              <a:defRPr lang="en-US"/>
            </a:defPPr>
            <a:lvl1pPr lvl="0" indent="0">
              <a:lnSpc>
                <a:spcPct val="100000"/>
              </a:lnSpc>
              <a:spcBef>
                <a:spcPts val="0"/>
              </a:spcBef>
              <a:spcAft>
                <a:spcPts val="600"/>
              </a:spcAft>
              <a:buFont typeface="Segoe UI" panose="020B0502040204020203" pitchFamily="34" charset="0"/>
              <a:buChar char="​"/>
              <a:defRPr sz="1600" b="1">
                <a:cs typeface="Arial" panose="020B0604020202020204" pitchFamily="34" charset="0"/>
              </a:defRPr>
            </a:lvl1pPr>
            <a:lvl2pPr marL="228600" lvl="1" indent="-225425">
              <a:lnSpc>
                <a:spcPct val="100000"/>
              </a:lnSpc>
              <a:spcBef>
                <a:spcPts val="0"/>
              </a:spcBef>
              <a:spcAft>
                <a:spcPts val="300"/>
              </a:spcAft>
              <a:buSzPct val="110000"/>
              <a:buFont typeface="Wingdings" panose="05000000000000000000" pitchFamily="2" charset="2"/>
              <a:buChar char=""/>
              <a:defRPr sz="1600"/>
            </a:lvl2pPr>
            <a:lvl3pPr marL="442913" lvl="2" indent="-214313">
              <a:lnSpc>
                <a:spcPct val="100000"/>
              </a:lnSpc>
              <a:spcBef>
                <a:spcPts val="0"/>
              </a:spcBef>
              <a:spcAft>
                <a:spcPts val="300"/>
              </a:spcAft>
              <a:buSzPct val="110000"/>
              <a:buFont typeface="Arial" panose="020B0604020202020204" pitchFamily="34" charset="0"/>
              <a:buChar char="‒"/>
              <a:defRPr sz="1600"/>
            </a:lvl3pPr>
            <a:lvl4pPr marL="598488" lvl="3" indent="-152400">
              <a:lnSpc>
                <a:spcPct val="100000"/>
              </a:lnSpc>
              <a:spcBef>
                <a:spcPts val="0"/>
              </a:spcBef>
              <a:spcAft>
                <a:spcPts val="300"/>
              </a:spcAft>
              <a:buFont typeface="Arial" panose="020B0604020202020204" pitchFamily="34" charset="0"/>
              <a:buChar char="•"/>
              <a:defRPr sz="1600"/>
            </a:lvl4pPr>
            <a:lvl5pPr marL="817563" lvl="4" indent="-147638">
              <a:lnSpc>
                <a:spcPct val="100000"/>
              </a:lnSpc>
              <a:spcBef>
                <a:spcPts val="0"/>
              </a:spcBef>
              <a:spcAft>
                <a:spcPts val="300"/>
              </a:spcAft>
              <a:buSzPct val="100000"/>
              <a:buFont typeface="Arial" panose="020B0604020202020204" pitchFamily="34" charset="0"/>
              <a:buChar char="̶"/>
              <a:defRPr sz="1600"/>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lvl="0"/>
            <a:r>
              <a:rPr lang="en-US" dirty="0"/>
              <a:t>Above Chart Exhibit Title</a:t>
            </a:r>
          </a:p>
          <a:p>
            <a:pPr lvl="0"/>
            <a:r>
              <a:rPr lang="en-US" b="0" dirty="0"/>
              <a:t>Unit of Measure</a:t>
            </a:r>
          </a:p>
        </p:txBody>
      </p:sp>
      <p:sp>
        <p:nvSpPr>
          <p:cNvPr id="4" name="Text Placeholder 3">
            <a:extLst>
              <a:ext uri="{FF2B5EF4-FFF2-40B4-BE49-F238E27FC236}">
                <a16:creationId xmlns:a16="http://schemas.microsoft.com/office/drawing/2014/main" id="{AEA8BC65-10CC-4404-9B17-2797DDA47747}"/>
              </a:ext>
            </a:extLst>
          </p:cNvPr>
          <p:cNvSpPr>
            <a:spLocks noGrp="1"/>
          </p:cNvSpPr>
          <p:nvPr>
            <p:ph type="body" idx="1"/>
          </p:nvPr>
        </p:nvSpPr>
        <p:spPr>
          <a:xfrm>
            <a:off x="554736" y="2170800"/>
            <a:ext cx="2484655" cy="1631216"/>
          </a:xfrm>
          <a:prstGeom prst="rect">
            <a:avLst/>
          </a:prstGeom>
        </p:spPr>
        <p:txBody>
          <a:bodyPr vert="horz" lIns="0" tIns="0" rIns="0" bIns="0" rtlCol="0">
            <a:sp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46" name="LegendBoxes" hidden="1">
            <a:extLst>
              <a:ext uri="{FF2B5EF4-FFF2-40B4-BE49-F238E27FC236}">
                <a16:creationId xmlns:a16="http://schemas.microsoft.com/office/drawing/2014/main" id="{CF94D31B-FDB7-4D4D-AB59-2DEA2B54ABFC}"/>
              </a:ext>
            </a:extLst>
          </p:cNvPr>
          <p:cNvGrpSpPr/>
          <p:nvPr userDrawn="1"/>
        </p:nvGrpSpPr>
        <p:grpSpPr>
          <a:xfrm>
            <a:off x="10714801" y="4381500"/>
            <a:ext cx="922463" cy="1717282"/>
            <a:chOff x="10554770" y="4322824"/>
            <a:chExt cx="922463" cy="1717282"/>
          </a:xfrm>
        </p:grpSpPr>
        <p:sp>
          <p:nvSpPr>
            <p:cNvPr id="147" name="RectangleLegend1" hidden="1">
              <a:extLst>
                <a:ext uri="{FF2B5EF4-FFF2-40B4-BE49-F238E27FC236}">
                  <a16:creationId xmlns:a16="http://schemas.microsoft.com/office/drawing/2014/main" id="{57883214-8AB7-430C-B6F8-7E4B9372D615}"/>
                </a:ext>
              </a:extLst>
            </p:cNvPr>
            <p:cNvSpPr/>
            <p:nvPr/>
          </p:nvSpPr>
          <p:spPr>
            <a:xfrm>
              <a:off x="10554770" y="4344182"/>
              <a:ext cx="172729" cy="172729"/>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err="1">
                <a:solidFill>
                  <a:schemeClr val="tx1"/>
                </a:solidFill>
              </a:endParaRPr>
            </a:p>
          </p:txBody>
        </p:sp>
        <p:sp>
          <p:nvSpPr>
            <p:cNvPr id="148" name="RectangleLegend2" hidden="1">
              <a:extLst>
                <a:ext uri="{FF2B5EF4-FFF2-40B4-BE49-F238E27FC236}">
                  <a16:creationId xmlns:a16="http://schemas.microsoft.com/office/drawing/2014/main" id="{37A89F65-BB4C-4635-876C-EF41D10FBE39}"/>
                </a:ext>
              </a:extLst>
            </p:cNvPr>
            <p:cNvSpPr/>
            <p:nvPr/>
          </p:nvSpPr>
          <p:spPr>
            <a:xfrm>
              <a:off x="10554770" y="4723680"/>
              <a:ext cx="172729" cy="172729"/>
            </a:xfrm>
            <a:prstGeom prst="rect">
              <a:avLst/>
            </a:prstGeom>
            <a:solidFill>
              <a:schemeClr val="accent2"/>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err="1">
                <a:solidFill>
                  <a:schemeClr val="tx1"/>
                </a:solidFill>
              </a:endParaRPr>
            </a:p>
          </p:txBody>
        </p:sp>
        <p:sp>
          <p:nvSpPr>
            <p:cNvPr id="149" name="RectangleLegend3" hidden="1">
              <a:extLst>
                <a:ext uri="{FF2B5EF4-FFF2-40B4-BE49-F238E27FC236}">
                  <a16:creationId xmlns:a16="http://schemas.microsoft.com/office/drawing/2014/main" id="{6817B186-28BD-4418-BD59-AE25AC3DE959}"/>
                </a:ext>
              </a:extLst>
            </p:cNvPr>
            <p:cNvSpPr/>
            <p:nvPr/>
          </p:nvSpPr>
          <p:spPr>
            <a:xfrm>
              <a:off x="10554770" y="5097276"/>
              <a:ext cx="172729" cy="172729"/>
            </a:xfrm>
            <a:prstGeom prst="rect">
              <a:avLst/>
            </a:prstGeom>
            <a:solidFill>
              <a:schemeClr val="accent3"/>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err="1">
                <a:solidFill>
                  <a:schemeClr val="tx1"/>
                </a:solidFill>
              </a:endParaRPr>
            </a:p>
          </p:txBody>
        </p:sp>
        <p:sp>
          <p:nvSpPr>
            <p:cNvPr id="150" name="RectangleLegend4" hidden="1">
              <a:extLst>
                <a:ext uri="{FF2B5EF4-FFF2-40B4-BE49-F238E27FC236}">
                  <a16:creationId xmlns:a16="http://schemas.microsoft.com/office/drawing/2014/main" id="{69B0D5D3-E7D2-4A7B-A057-631883C01076}"/>
                </a:ext>
              </a:extLst>
            </p:cNvPr>
            <p:cNvSpPr/>
            <p:nvPr/>
          </p:nvSpPr>
          <p:spPr>
            <a:xfrm>
              <a:off x="10554770" y="5470872"/>
              <a:ext cx="172729" cy="172729"/>
            </a:xfrm>
            <a:prstGeom prst="rect">
              <a:avLst/>
            </a:prstGeom>
            <a:solidFill>
              <a:schemeClr val="accent4"/>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err="1">
                <a:solidFill>
                  <a:schemeClr val="tx1"/>
                </a:solidFill>
              </a:endParaRPr>
            </a:p>
          </p:txBody>
        </p:sp>
        <p:sp>
          <p:nvSpPr>
            <p:cNvPr id="151" name="RectangleLegend5" hidden="1">
              <a:extLst>
                <a:ext uri="{FF2B5EF4-FFF2-40B4-BE49-F238E27FC236}">
                  <a16:creationId xmlns:a16="http://schemas.microsoft.com/office/drawing/2014/main" id="{6454ED78-1BA3-455F-9AD0-B91FBFBDBDB8}"/>
                </a:ext>
              </a:extLst>
            </p:cNvPr>
            <p:cNvSpPr/>
            <p:nvPr/>
          </p:nvSpPr>
          <p:spPr>
            <a:xfrm>
              <a:off x="10554770" y="5844468"/>
              <a:ext cx="172729" cy="172729"/>
            </a:xfrm>
            <a:prstGeom prst="rect">
              <a:avLst/>
            </a:prstGeom>
            <a:solidFill>
              <a:schemeClr val="accent5"/>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err="1">
                <a:solidFill>
                  <a:schemeClr val="tx1"/>
                </a:solidFill>
              </a:endParaRPr>
            </a:p>
          </p:txBody>
        </p:sp>
        <p:sp>
          <p:nvSpPr>
            <p:cNvPr id="152" name="Legend1" hidden="1">
              <a:extLst>
                <a:ext uri="{FF2B5EF4-FFF2-40B4-BE49-F238E27FC236}">
                  <a16:creationId xmlns:a16="http://schemas.microsoft.com/office/drawing/2014/main" id="{C3815CC3-E4AC-4759-BC0C-3B3AFB4840D5}"/>
                </a:ext>
              </a:extLst>
            </p:cNvPr>
            <p:cNvSpPr txBox="1"/>
            <p:nvPr/>
          </p:nvSpPr>
          <p:spPr>
            <a:xfrm>
              <a:off x="10880916" y="4322824"/>
              <a:ext cx="596317" cy="215444"/>
            </a:xfrm>
            <a:prstGeom prst="rect">
              <a:avLst/>
            </a:prstGeom>
            <a:noFill/>
            <a:ln>
              <a:noFill/>
              <a:miter lim="800000"/>
            </a:ln>
          </p:spPr>
          <p:txBody>
            <a:bodyPr wrap="none" lIns="0" tIns="0" rIns="0" bIns="0" rtlCol="0" anchor="ctr" anchorCtr="0">
              <a:spAutoFit/>
            </a:bodyPr>
            <a:lstStyle/>
            <a:p>
              <a:pPr>
                <a:spcAft>
                  <a:spcPts val="600"/>
                </a:spcAft>
              </a:pPr>
              <a:r>
                <a:rPr lang="en-US" sz="1400"/>
                <a:t>Legend</a:t>
              </a:r>
              <a:endParaRPr lang="en-US" sz="1400" dirty="0"/>
            </a:p>
          </p:txBody>
        </p:sp>
        <p:sp>
          <p:nvSpPr>
            <p:cNvPr id="153" name="Legend2" hidden="1">
              <a:extLst>
                <a:ext uri="{FF2B5EF4-FFF2-40B4-BE49-F238E27FC236}">
                  <a16:creationId xmlns:a16="http://schemas.microsoft.com/office/drawing/2014/main" id="{A6D1A2D0-9E82-411B-B420-30A4688FDC9F}"/>
                </a:ext>
              </a:extLst>
            </p:cNvPr>
            <p:cNvSpPr txBox="1"/>
            <p:nvPr/>
          </p:nvSpPr>
          <p:spPr>
            <a:xfrm>
              <a:off x="10880916" y="4702322"/>
              <a:ext cx="596317" cy="215444"/>
            </a:xfrm>
            <a:prstGeom prst="rect">
              <a:avLst/>
            </a:prstGeom>
            <a:noFill/>
            <a:ln>
              <a:noFill/>
              <a:miter lim="800000"/>
            </a:ln>
          </p:spPr>
          <p:txBody>
            <a:bodyPr wrap="none" lIns="0" tIns="0" rIns="0" bIns="0" rtlCol="0" anchor="ctr" anchorCtr="0">
              <a:spAutoFit/>
            </a:bodyPr>
            <a:lstStyle/>
            <a:p>
              <a:pPr>
                <a:spcAft>
                  <a:spcPts val="600"/>
                </a:spcAft>
              </a:pPr>
              <a:r>
                <a:rPr lang="en-US" sz="1400" dirty="0"/>
                <a:t>Legend</a:t>
              </a:r>
            </a:p>
          </p:txBody>
        </p:sp>
        <p:sp>
          <p:nvSpPr>
            <p:cNvPr id="154" name="Legend3" hidden="1">
              <a:extLst>
                <a:ext uri="{FF2B5EF4-FFF2-40B4-BE49-F238E27FC236}">
                  <a16:creationId xmlns:a16="http://schemas.microsoft.com/office/drawing/2014/main" id="{F53F02E1-6462-401D-9EB8-963E07F16E7C}"/>
                </a:ext>
              </a:extLst>
            </p:cNvPr>
            <p:cNvSpPr txBox="1"/>
            <p:nvPr/>
          </p:nvSpPr>
          <p:spPr>
            <a:xfrm>
              <a:off x="10880916" y="5081820"/>
              <a:ext cx="596317" cy="215444"/>
            </a:xfrm>
            <a:prstGeom prst="rect">
              <a:avLst/>
            </a:prstGeom>
            <a:noFill/>
            <a:ln>
              <a:noFill/>
              <a:miter lim="800000"/>
            </a:ln>
          </p:spPr>
          <p:txBody>
            <a:bodyPr wrap="none" lIns="0" tIns="0" rIns="0" bIns="0" rtlCol="0" anchor="ctr" anchorCtr="0">
              <a:spAutoFit/>
            </a:bodyPr>
            <a:lstStyle/>
            <a:p>
              <a:pPr>
                <a:spcAft>
                  <a:spcPts val="600"/>
                </a:spcAft>
              </a:pPr>
              <a:r>
                <a:rPr lang="en-US" sz="1400"/>
                <a:t>Legend</a:t>
              </a:r>
              <a:endParaRPr lang="en-US" sz="1400" dirty="0"/>
            </a:p>
          </p:txBody>
        </p:sp>
        <p:sp>
          <p:nvSpPr>
            <p:cNvPr id="155" name="Legend4" hidden="1">
              <a:extLst>
                <a:ext uri="{FF2B5EF4-FFF2-40B4-BE49-F238E27FC236}">
                  <a16:creationId xmlns:a16="http://schemas.microsoft.com/office/drawing/2014/main" id="{6F4AB0D0-0497-4F55-B3DA-A1007E97B080}"/>
                </a:ext>
              </a:extLst>
            </p:cNvPr>
            <p:cNvSpPr txBox="1"/>
            <p:nvPr/>
          </p:nvSpPr>
          <p:spPr>
            <a:xfrm>
              <a:off x="10880916" y="5453241"/>
              <a:ext cx="596317" cy="215444"/>
            </a:xfrm>
            <a:prstGeom prst="rect">
              <a:avLst/>
            </a:prstGeom>
            <a:noFill/>
            <a:ln>
              <a:noFill/>
              <a:miter lim="800000"/>
            </a:ln>
          </p:spPr>
          <p:txBody>
            <a:bodyPr wrap="none" lIns="0" tIns="0" rIns="0" bIns="0" rtlCol="0" anchor="ctr" anchorCtr="0">
              <a:spAutoFit/>
            </a:bodyPr>
            <a:lstStyle/>
            <a:p>
              <a:pPr>
                <a:spcAft>
                  <a:spcPts val="600"/>
                </a:spcAft>
              </a:pPr>
              <a:r>
                <a:rPr lang="en-US" sz="1400"/>
                <a:t>Legend</a:t>
              </a:r>
              <a:endParaRPr lang="en-US" sz="1400" dirty="0"/>
            </a:p>
          </p:txBody>
        </p:sp>
        <p:sp>
          <p:nvSpPr>
            <p:cNvPr id="156" name="Legend5" hidden="1">
              <a:extLst>
                <a:ext uri="{FF2B5EF4-FFF2-40B4-BE49-F238E27FC236}">
                  <a16:creationId xmlns:a16="http://schemas.microsoft.com/office/drawing/2014/main" id="{E3EF5426-98FB-4851-A230-9E3A0037D822}"/>
                </a:ext>
              </a:extLst>
            </p:cNvPr>
            <p:cNvSpPr txBox="1"/>
            <p:nvPr/>
          </p:nvSpPr>
          <p:spPr>
            <a:xfrm>
              <a:off x="10880915" y="5824662"/>
              <a:ext cx="596317" cy="215444"/>
            </a:xfrm>
            <a:prstGeom prst="rect">
              <a:avLst/>
            </a:prstGeom>
            <a:noFill/>
            <a:ln>
              <a:noFill/>
              <a:miter lim="800000"/>
            </a:ln>
          </p:spPr>
          <p:txBody>
            <a:bodyPr wrap="none" lIns="0" tIns="0" rIns="0" bIns="0" rtlCol="0" anchor="ctr" anchorCtr="0">
              <a:spAutoFit/>
            </a:bodyPr>
            <a:lstStyle/>
            <a:p>
              <a:pPr>
                <a:spcAft>
                  <a:spcPts val="600"/>
                </a:spcAft>
              </a:pPr>
              <a:r>
                <a:rPr lang="en-US" sz="1400"/>
                <a:t>Legend</a:t>
              </a:r>
              <a:endParaRPr lang="en-US" sz="1400" dirty="0"/>
            </a:p>
          </p:txBody>
        </p:sp>
      </p:grpSp>
      <p:grpSp>
        <p:nvGrpSpPr>
          <p:cNvPr id="157" name="LegendLines" hidden="1">
            <a:extLst>
              <a:ext uri="{FF2B5EF4-FFF2-40B4-BE49-F238E27FC236}">
                <a16:creationId xmlns:a16="http://schemas.microsoft.com/office/drawing/2014/main" id="{918D7AC9-6A42-4EDA-BEBA-0572CE89552F}"/>
              </a:ext>
            </a:extLst>
          </p:cNvPr>
          <p:cNvGrpSpPr/>
          <p:nvPr userDrawn="1"/>
        </p:nvGrpSpPr>
        <p:grpSpPr>
          <a:xfrm>
            <a:off x="10317304" y="3150831"/>
            <a:ext cx="1319960" cy="958286"/>
            <a:chOff x="10162879" y="3243772"/>
            <a:chExt cx="1319960" cy="958286"/>
          </a:xfrm>
        </p:grpSpPr>
        <p:sp>
          <p:nvSpPr>
            <p:cNvPr id="158" name="Legend1" hidden="1">
              <a:extLst>
                <a:ext uri="{FF2B5EF4-FFF2-40B4-BE49-F238E27FC236}">
                  <a16:creationId xmlns:a16="http://schemas.microsoft.com/office/drawing/2014/main" id="{2257CA01-D2D9-4096-8B25-EE32EF91BCA4}"/>
                </a:ext>
              </a:extLst>
            </p:cNvPr>
            <p:cNvSpPr txBox="1"/>
            <p:nvPr/>
          </p:nvSpPr>
          <p:spPr>
            <a:xfrm>
              <a:off x="10886522" y="3243772"/>
              <a:ext cx="596317" cy="215444"/>
            </a:xfrm>
            <a:prstGeom prst="rect">
              <a:avLst/>
            </a:prstGeom>
            <a:noFill/>
            <a:ln>
              <a:noFill/>
              <a:miter lim="800000"/>
            </a:ln>
          </p:spPr>
          <p:txBody>
            <a:bodyPr wrap="none" lIns="0" tIns="0" rIns="0" bIns="0" rtlCol="0" anchor="ctr" anchorCtr="0">
              <a:spAutoFit/>
            </a:bodyPr>
            <a:lstStyle/>
            <a:p>
              <a:pPr>
                <a:spcAft>
                  <a:spcPts val="600"/>
                </a:spcAft>
              </a:pPr>
              <a:r>
                <a:rPr lang="en-US" sz="1400"/>
                <a:t>Legend</a:t>
              </a:r>
              <a:endParaRPr lang="en-US" sz="1400" dirty="0"/>
            </a:p>
          </p:txBody>
        </p:sp>
        <p:sp>
          <p:nvSpPr>
            <p:cNvPr id="159" name="Legend2" hidden="1">
              <a:extLst>
                <a:ext uri="{FF2B5EF4-FFF2-40B4-BE49-F238E27FC236}">
                  <a16:creationId xmlns:a16="http://schemas.microsoft.com/office/drawing/2014/main" id="{A9507277-2AB6-4BDA-A23C-76A5FC59A45F}"/>
                </a:ext>
              </a:extLst>
            </p:cNvPr>
            <p:cNvSpPr txBox="1"/>
            <p:nvPr/>
          </p:nvSpPr>
          <p:spPr>
            <a:xfrm>
              <a:off x="10886522" y="3615193"/>
              <a:ext cx="596317" cy="215444"/>
            </a:xfrm>
            <a:prstGeom prst="rect">
              <a:avLst/>
            </a:prstGeom>
            <a:noFill/>
            <a:ln>
              <a:noFill/>
              <a:miter lim="800000"/>
            </a:ln>
          </p:spPr>
          <p:txBody>
            <a:bodyPr wrap="none" lIns="0" tIns="0" rIns="0" bIns="0" rtlCol="0" anchor="ctr" anchorCtr="0">
              <a:spAutoFit/>
            </a:bodyPr>
            <a:lstStyle/>
            <a:p>
              <a:pPr>
                <a:spcAft>
                  <a:spcPts val="600"/>
                </a:spcAft>
              </a:pPr>
              <a:r>
                <a:rPr lang="en-US" sz="1400"/>
                <a:t>Legend</a:t>
              </a:r>
              <a:endParaRPr lang="en-US" sz="1400" dirty="0"/>
            </a:p>
          </p:txBody>
        </p:sp>
        <p:sp>
          <p:nvSpPr>
            <p:cNvPr id="160" name="Legend3" hidden="1">
              <a:extLst>
                <a:ext uri="{FF2B5EF4-FFF2-40B4-BE49-F238E27FC236}">
                  <a16:creationId xmlns:a16="http://schemas.microsoft.com/office/drawing/2014/main" id="{5BEE3A19-2F95-433F-A7EC-FCEABC004D0B}"/>
                </a:ext>
              </a:extLst>
            </p:cNvPr>
            <p:cNvSpPr txBox="1"/>
            <p:nvPr/>
          </p:nvSpPr>
          <p:spPr>
            <a:xfrm>
              <a:off x="10886522" y="3986614"/>
              <a:ext cx="596317" cy="215444"/>
            </a:xfrm>
            <a:prstGeom prst="rect">
              <a:avLst/>
            </a:prstGeom>
            <a:noFill/>
            <a:ln>
              <a:noFill/>
              <a:miter lim="800000"/>
            </a:ln>
          </p:spPr>
          <p:txBody>
            <a:bodyPr wrap="none" lIns="0" tIns="0" rIns="0" bIns="0" rtlCol="0" anchor="ctr" anchorCtr="0">
              <a:spAutoFit/>
            </a:bodyPr>
            <a:lstStyle/>
            <a:p>
              <a:pPr>
                <a:spcAft>
                  <a:spcPts val="600"/>
                </a:spcAft>
              </a:pPr>
              <a:r>
                <a:rPr lang="en-US" sz="1400"/>
                <a:t>Legend</a:t>
              </a:r>
              <a:endParaRPr lang="en-US" sz="1400" dirty="0"/>
            </a:p>
          </p:txBody>
        </p:sp>
        <p:sp>
          <p:nvSpPr>
            <p:cNvPr id="161" name="LineLegend3" hidden="1">
              <a:extLst>
                <a:ext uri="{FF2B5EF4-FFF2-40B4-BE49-F238E27FC236}">
                  <a16:creationId xmlns:a16="http://schemas.microsoft.com/office/drawing/2014/main" id="{DE0F2DAD-8B16-4AD8-AFA6-270F6CCD67FF}"/>
                </a:ext>
              </a:extLst>
            </p:cNvPr>
            <p:cNvSpPr>
              <a:spLocks noChangeShapeType="1"/>
            </p:cNvSpPr>
            <p:nvPr/>
          </p:nvSpPr>
          <p:spPr bwMode="gray">
            <a:xfrm>
              <a:off x="10162879" y="4092784"/>
              <a:ext cx="457200" cy="0"/>
            </a:xfrm>
            <a:prstGeom prst="line">
              <a:avLst/>
            </a:prstGeom>
            <a:noFill/>
            <a:ln w="2857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en-US" sz="1400" baseline="0" dirty="0">
                <a:latin typeface="+mn-lt"/>
                <a:ea typeface="+mn-ea"/>
              </a:endParaRPr>
            </a:p>
          </p:txBody>
        </p:sp>
        <p:sp>
          <p:nvSpPr>
            <p:cNvPr id="162" name="LineLegend2" hidden="1">
              <a:extLst>
                <a:ext uri="{FF2B5EF4-FFF2-40B4-BE49-F238E27FC236}">
                  <a16:creationId xmlns:a16="http://schemas.microsoft.com/office/drawing/2014/main" id="{C4D12D1D-43F1-4BE3-BA00-28252255D114}"/>
                </a:ext>
              </a:extLst>
            </p:cNvPr>
            <p:cNvSpPr>
              <a:spLocks noChangeShapeType="1"/>
            </p:cNvSpPr>
            <p:nvPr/>
          </p:nvSpPr>
          <p:spPr bwMode="gray">
            <a:xfrm>
              <a:off x="10162879" y="3719425"/>
              <a:ext cx="457200" cy="0"/>
            </a:xfrm>
            <a:prstGeom prst="line">
              <a:avLst/>
            </a:prstGeom>
            <a:noFill/>
            <a:ln w="28575">
              <a:solidFill>
                <a:schemeClr val="accent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en-US" sz="1400" baseline="0" dirty="0">
                <a:latin typeface="+mn-lt"/>
                <a:ea typeface="+mn-ea"/>
              </a:endParaRPr>
            </a:p>
          </p:txBody>
        </p:sp>
        <p:sp>
          <p:nvSpPr>
            <p:cNvPr id="163" name="LineLegend1" hidden="1">
              <a:extLst>
                <a:ext uri="{FF2B5EF4-FFF2-40B4-BE49-F238E27FC236}">
                  <a16:creationId xmlns:a16="http://schemas.microsoft.com/office/drawing/2014/main" id="{CD3DE7B3-0AFC-4775-A0B2-6DC5F8201869}"/>
                </a:ext>
              </a:extLst>
            </p:cNvPr>
            <p:cNvSpPr>
              <a:spLocks noChangeShapeType="1"/>
            </p:cNvSpPr>
            <p:nvPr/>
          </p:nvSpPr>
          <p:spPr bwMode="gray">
            <a:xfrm>
              <a:off x="10162879" y="3351494"/>
              <a:ext cx="457200" cy="0"/>
            </a:xfrm>
            <a:prstGeom prst="line">
              <a:avLst/>
            </a:prstGeom>
            <a:noFill/>
            <a:ln w="28575">
              <a:solidFill>
                <a:schemeClr val="accent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en-US" sz="1400" baseline="0" dirty="0">
                <a:latin typeface="+mn-lt"/>
                <a:ea typeface="+mn-ea"/>
              </a:endParaRPr>
            </a:p>
          </p:txBody>
        </p:sp>
      </p:grpSp>
      <p:grpSp>
        <p:nvGrpSpPr>
          <p:cNvPr id="164" name="LegendMoons" hidden="1">
            <a:extLst>
              <a:ext uri="{FF2B5EF4-FFF2-40B4-BE49-F238E27FC236}">
                <a16:creationId xmlns:a16="http://schemas.microsoft.com/office/drawing/2014/main" id="{22EE4304-6153-493C-A262-E18A100648CF}"/>
              </a:ext>
            </a:extLst>
          </p:cNvPr>
          <p:cNvGrpSpPr/>
          <p:nvPr userDrawn="1"/>
        </p:nvGrpSpPr>
        <p:grpSpPr>
          <a:xfrm>
            <a:off x="10684859" y="1146588"/>
            <a:ext cx="948949" cy="1731859"/>
            <a:chOff x="7716535" y="2630582"/>
            <a:chExt cx="948949" cy="1731859"/>
          </a:xfrm>
        </p:grpSpPr>
        <p:sp>
          <p:nvSpPr>
            <p:cNvPr id="165" name="Legend1" hidden="1">
              <a:extLst>
                <a:ext uri="{FF2B5EF4-FFF2-40B4-BE49-F238E27FC236}">
                  <a16:creationId xmlns:a16="http://schemas.microsoft.com/office/drawing/2014/main" id="{552CD735-205A-45C1-8F8F-1B0DC1803784}"/>
                </a:ext>
              </a:extLst>
            </p:cNvPr>
            <p:cNvSpPr txBox="1"/>
            <p:nvPr/>
          </p:nvSpPr>
          <p:spPr>
            <a:xfrm>
              <a:off x="8069167" y="2637941"/>
              <a:ext cx="596317" cy="215444"/>
            </a:xfrm>
            <a:prstGeom prst="rect">
              <a:avLst/>
            </a:prstGeom>
            <a:noFill/>
            <a:ln>
              <a:noFill/>
              <a:miter lim="800000"/>
            </a:ln>
          </p:spPr>
          <p:txBody>
            <a:bodyPr wrap="none" lIns="0" tIns="0" rIns="0" bIns="0" rtlCol="0" anchor="ctr" anchorCtr="0">
              <a:spAutoFit/>
            </a:bodyPr>
            <a:lstStyle/>
            <a:p>
              <a:pPr>
                <a:spcAft>
                  <a:spcPts val="600"/>
                </a:spcAft>
              </a:pPr>
              <a:r>
                <a:rPr lang="en-US" sz="1400"/>
                <a:t>Legend</a:t>
              </a:r>
              <a:endParaRPr lang="en-US" sz="1400" dirty="0"/>
            </a:p>
          </p:txBody>
        </p:sp>
        <p:sp>
          <p:nvSpPr>
            <p:cNvPr id="166" name="Legend2" hidden="1">
              <a:extLst>
                <a:ext uri="{FF2B5EF4-FFF2-40B4-BE49-F238E27FC236}">
                  <a16:creationId xmlns:a16="http://schemas.microsoft.com/office/drawing/2014/main" id="{96F11976-B2A3-4DEE-B466-FC41C999A286}"/>
                </a:ext>
              </a:extLst>
            </p:cNvPr>
            <p:cNvSpPr txBox="1"/>
            <p:nvPr/>
          </p:nvSpPr>
          <p:spPr>
            <a:xfrm>
              <a:off x="8069167" y="3013400"/>
              <a:ext cx="596317" cy="215444"/>
            </a:xfrm>
            <a:prstGeom prst="rect">
              <a:avLst/>
            </a:prstGeom>
            <a:noFill/>
            <a:ln>
              <a:noFill/>
              <a:miter lim="800000"/>
            </a:ln>
          </p:spPr>
          <p:txBody>
            <a:bodyPr wrap="none" lIns="0" tIns="0" rIns="0" bIns="0" rtlCol="0" anchor="ctr" anchorCtr="0">
              <a:spAutoFit/>
            </a:bodyPr>
            <a:lstStyle/>
            <a:p>
              <a:pPr>
                <a:spcAft>
                  <a:spcPts val="600"/>
                </a:spcAft>
              </a:pPr>
              <a:r>
                <a:rPr lang="en-US" sz="1400"/>
                <a:t>Legend</a:t>
              </a:r>
              <a:endParaRPr lang="en-US" sz="1400" dirty="0"/>
            </a:p>
          </p:txBody>
        </p:sp>
        <p:sp>
          <p:nvSpPr>
            <p:cNvPr id="167" name="Legend3" hidden="1">
              <a:extLst>
                <a:ext uri="{FF2B5EF4-FFF2-40B4-BE49-F238E27FC236}">
                  <a16:creationId xmlns:a16="http://schemas.microsoft.com/office/drawing/2014/main" id="{238D795F-3813-455F-A0AE-80DDBB804430}"/>
                </a:ext>
              </a:extLst>
            </p:cNvPr>
            <p:cNvSpPr txBox="1"/>
            <p:nvPr/>
          </p:nvSpPr>
          <p:spPr>
            <a:xfrm>
              <a:off x="8069167" y="3388859"/>
              <a:ext cx="596317" cy="215444"/>
            </a:xfrm>
            <a:prstGeom prst="rect">
              <a:avLst/>
            </a:prstGeom>
            <a:noFill/>
            <a:ln>
              <a:noFill/>
              <a:miter lim="800000"/>
            </a:ln>
          </p:spPr>
          <p:txBody>
            <a:bodyPr wrap="none" lIns="0" tIns="0" rIns="0" bIns="0" rtlCol="0" anchor="ctr" anchorCtr="0">
              <a:spAutoFit/>
            </a:bodyPr>
            <a:lstStyle/>
            <a:p>
              <a:pPr>
                <a:spcAft>
                  <a:spcPts val="600"/>
                </a:spcAft>
              </a:pPr>
              <a:r>
                <a:rPr lang="en-US" sz="1400"/>
                <a:t>Legend</a:t>
              </a:r>
              <a:endParaRPr lang="en-US" sz="1400" dirty="0"/>
            </a:p>
          </p:txBody>
        </p:sp>
        <p:sp>
          <p:nvSpPr>
            <p:cNvPr id="208" name="Legend4" hidden="1">
              <a:extLst>
                <a:ext uri="{FF2B5EF4-FFF2-40B4-BE49-F238E27FC236}">
                  <a16:creationId xmlns:a16="http://schemas.microsoft.com/office/drawing/2014/main" id="{8CE53E58-E252-4282-93B2-8558196F6494}"/>
                </a:ext>
              </a:extLst>
            </p:cNvPr>
            <p:cNvSpPr txBox="1"/>
            <p:nvPr/>
          </p:nvSpPr>
          <p:spPr>
            <a:xfrm>
              <a:off x="8069167" y="3764318"/>
              <a:ext cx="596317" cy="215444"/>
            </a:xfrm>
            <a:prstGeom prst="rect">
              <a:avLst/>
            </a:prstGeom>
            <a:noFill/>
            <a:ln>
              <a:noFill/>
              <a:miter lim="800000"/>
            </a:ln>
          </p:spPr>
          <p:txBody>
            <a:bodyPr wrap="none" lIns="0" tIns="0" rIns="0" bIns="0" rtlCol="0" anchor="ctr" anchorCtr="0">
              <a:spAutoFit/>
            </a:bodyPr>
            <a:lstStyle/>
            <a:p>
              <a:pPr>
                <a:spcAft>
                  <a:spcPts val="600"/>
                </a:spcAft>
              </a:pPr>
              <a:r>
                <a:rPr lang="en-US" sz="1400"/>
                <a:t>Legend</a:t>
              </a:r>
              <a:endParaRPr lang="en-US" sz="1400" dirty="0"/>
            </a:p>
          </p:txBody>
        </p:sp>
        <p:sp>
          <p:nvSpPr>
            <p:cNvPr id="209" name="Legend5" hidden="1">
              <a:extLst>
                <a:ext uri="{FF2B5EF4-FFF2-40B4-BE49-F238E27FC236}">
                  <a16:creationId xmlns:a16="http://schemas.microsoft.com/office/drawing/2014/main" id="{1B43950C-92E6-4691-8611-EB9D1B5B3673}"/>
                </a:ext>
              </a:extLst>
            </p:cNvPr>
            <p:cNvSpPr txBox="1"/>
            <p:nvPr/>
          </p:nvSpPr>
          <p:spPr>
            <a:xfrm>
              <a:off x="8069167" y="4139779"/>
              <a:ext cx="596317" cy="215444"/>
            </a:xfrm>
            <a:prstGeom prst="rect">
              <a:avLst/>
            </a:prstGeom>
            <a:noFill/>
            <a:ln>
              <a:noFill/>
              <a:miter lim="800000"/>
            </a:ln>
          </p:spPr>
          <p:txBody>
            <a:bodyPr wrap="none" lIns="0" tIns="0" rIns="0" bIns="0" rtlCol="0" anchor="ctr" anchorCtr="0">
              <a:spAutoFit/>
            </a:bodyPr>
            <a:lstStyle/>
            <a:p>
              <a:pPr>
                <a:spcAft>
                  <a:spcPts val="600"/>
                </a:spcAft>
              </a:pPr>
              <a:r>
                <a:rPr lang="en-US" sz="1400"/>
                <a:t>Legend</a:t>
              </a:r>
              <a:endParaRPr lang="en-US" sz="1400" dirty="0"/>
            </a:p>
          </p:txBody>
        </p:sp>
        <p:grpSp>
          <p:nvGrpSpPr>
            <p:cNvPr id="210" name="MoonLegend1" hidden="1">
              <a:extLst>
                <a:ext uri="{FF2B5EF4-FFF2-40B4-BE49-F238E27FC236}">
                  <a16:creationId xmlns:a16="http://schemas.microsoft.com/office/drawing/2014/main" id="{BA031B31-8A27-43BA-B32F-AB3848D81964}"/>
                </a:ext>
              </a:extLst>
            </p:cNvPr>
            <p:cNvGrpSpPr>
              <a:grpSpLocks noChangeAspect="1"/>
            </p:cNvGrpSpPr>
            <p:nvPr>
              <p:custDataLst>
                <p:tags r:id="rId23"/>
              </p:custDataLst>
            </p:nvPr>
          </p:nvGrpSpPr>
          <p:grpSpPr>
            <a:xfrm>
              <a:off x="7716535" y="2630582"/>
              <a:ext cx="228600" cy="228600"/>
              <a:chOff x="762000" y="1270000"/>
              <a:chExt cx="254000" cy="254000"/>
            </a:xfrm>
          </p:grpSpPr>
          <p:sp>
            <p:nvSpPr>
              <p:cNvPr id="223" name="Oval 222" hidden="1">
                <a:extLst>
                  <a:ext uri="{FF2B5EF4-FFF2-40B4-BE49-F238E27FC236}">
                    <a16:creationId xmlns:a16="http://schemas.microsoft.com/office/drawing/2014/main" id="{F7E608CA-C4B6-4E97-96EB-15ABB778BE21}"/>
                  </a:ext>
                </a:extLst>
              </p:cNvPr>
              <p:cNvSpPr/>
              <p:nvPr>
                <p:custDataLst>
                  <p:tags r:id="rId36"/>
                </p:custDataLst>
              </p:nvPr>
            </p:nvSpPr>
            <p:spPr>
              <a:xfrm>
                <a:off x="762000" y="1270000"/>
                <a:ext cx="254000" cy="254000"/>
              </a:xfrm>
              <a:prstGeom prst="ellipse">
                <a:avLst/>
              </a:prstGeom>
              <a:solidFill>
                <a:srgbClr val="D0D0D0"/>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err="1">
                  <a:solidFill>
                    <a:schemeClr val="tx1"/>
                  </a:solidFill>
                </a:endParaRPr>
              </a:p>
            </p:txBody>
          </p:sp>
          <p:sp>
            <p:nvSpPr>
              <p:cNvPr id="224" name="Arc 223" hidden="1">
                <a:extLst>
                  <a:ext uri="{FF2B5EF4-FFF2-40B4-BE49-F238E27FC236}">
                    <a16:creationId xmlns:a16="http://schemas.microsoft.com/office/drawing/2014/main" id="{A598AF25-AE9E-434C-B64C-1F77F6D1753D}"/>
                  </a:ext>
                </a:extLst>
              </p:cNvPr>
              <p:cNvSpPr/>
              <p:nvPr>
                <p:custDataLst>
                  <p:tags r:id="rId37"/>
                </p:custDataLst>
              </p:nvPr>
            </p:nvSpPr>
            <p:spPr>
              <a:xfrm>
                <a:off x="762000" y="1270000"/>
                <a:ext cx="254000" cy="254000"/>
              </a:xfrm>
              <a:prstGeom prst="arc">
                <a:avLst>
                  <a:gd name="adj1" fmla="val 16200000"/>
                  <a:gd name="adj2" fmla="val 5400000"/>
                </a:avLst>
              </a:prstGeom>
              <a:solidFill>
                <a:schemeClr val="accent2"/>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grpSp>
        <p:grpSp>
          <p:nvGrpSpPr>
            <p:cNvPr id="211" name="MoonLegend2" hidden="1">
              <a:extLst>
                <a:ext uri="{FF2B5EF4-FFF2-40B4-BE49-F238E27FC236}">
                  <a16:creationId xmlns:a16="http://schemas.microsoft.com/office/drawing/2014/main" id="{5B919E00-E6B7-43FF-9A4B-F1568D632901}"/>
                </a:ext>
              </a:extLst>
            </p:cNvPr>
            <p:cNvGrpSpPr>
              <a:grpSpLocks noChangeAspect="1"/>
            </p:cNvGrpSpPr>
            <p:nvPr>
              <p:custDataLst>
                <p:tags r:id="rId24"/>
              </p:custDataLst>
            </p:nvPr>
          </p:nvGrpSpPr>
          <p:grpSpPr>
            <a:xfrm>
              <a:off x="7716535" y="3006395"/>
              <a:ext cx="228600" cy="228600"/>
              <a:chOff x="762000" y="1270000"/>
              <a:chExt cx="254000" cy="254000"/>
            </a:xfrm>
          </p:grpSpPr>
          <p:sp>
            <p:nvSpPr>
              <p:cNvPr id="221" name="Oval 220" hidden="1">
                <a:extLst>
                  <a:ext uri="{FF2B5EF4-FFF2-40B4-BE49-F238E27FC236}">
                    <a16:creationId xmlns:a16="http://schemas.microsoft.com/office/drawing/2014/main" id="{07B118C7-807E-4561-BE98-DDDA449B6CED}"/>
                  </a:ext>
                </a:extLst>
              </p:cNvPr>
              <p:cNvSpPr/>
              <p:nvPr>
                <p:custDataLst>
                  <p:tags r:id="rId34"/>
                </p:custDataLst>
              </p:nvPr>
            </p:nvSpPr>
            <p:spPr>
              <a:xfrm>
                <a:off x="762000" y="1270000"/>
                <a:ext cx="254000" cy="254000"/>
              </a:xfrm>
              <a:prstGeom prst="ellipse">
                <a:avLst/>
              </a:prstGeom>
              <a:solidFill>
                <a:srgbClr val="D0D0D0"/>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err="1">
                  <a:solidFill>
                    <a:schemeClr val="tx1"/>
                  </a:solidFill>
                </a:endParaRPr>
              </a:p>
            </p:txBody>
          </p:sp>
          <p:sp>
            <p:nvSpPr>
              <p:cNvPr id="222" name="Arc 221" hidden="1">
                <a:extLst>
                  <a:ext uri="{FF2B5EF4-FFF2-40B4-BE49-F238E27FC236}">
                    <a16:creationId xmlns:a16="http://schemas.microsoft.com/office/drawing/2014/main" id="{E69A0E0C-CA03-4A1E-AF5A-5AEF14DB702E}"/>
                  </a:ext>
                </a:extLst>
              </p:cNvPr>
              <p:cNvSpPr/>
              <p:nvPr>
                <p:custDataLst>
                  <p:tags r:id="rId35"/>
                </p:custDataLst>
              </p:nvPr>
            </p:nvSpPr>
            <p:spPr>
              <a:xfrm>
                <a:off x="762000" y="1270000"/>
                <a:ext cx="254000" cy="254000"/>
              </a:xfrm>
              <a:prstGeom prst="arc">
                <a:avLst>
                  <a:gd name="adj1" fmla="val 16200000"/>
                  <a:gd name="adj2" fmla="val 0"/>
                </a:avLst>
              </a:prstGeom>
              <a:solidFill>
                <a:schemeClr val="accent2"/>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grpSp>
        <p:grpSp>
          <p:nvGrpSpPr>
            <p:cNvPr id="212" name="MoonLegend3" hidden="1">
              <a:extLst>
                <a:ext uri="{FF2B5EF4-FFF2-40B4-BE49-F238E27FC236}">
                  <a16:creationId xmlns:a16="http://schemas.microsoft.com/office/drawing/2014/main" id="{9AAE23E9-F738-477B-B88C-D182A119F470}"/>
                </a:ext>
              </a:extLst>
            </p:cNvPr>
            <p:cNvGrpSpPr>
              <a:grpSpLocks noChangeAspect="1"/>
            </p:cNvGrpSpPr>
            <p:nvPr>
              <p:custDataLst>
                <p:tags r:id="rId25"/>
              </p:custDataLst>
            </p:nvPr>
          </p:nvGrpSpPr>
          <p:grpSpPr>
            <a:xfrm>
              <a:off x="7716535" y="3382210"/>
              <a:ext cx="228600" cy="228600"/>
              <a:chOff x="762000" y="1270000"/>
              <a:chExt cx="254000" cy="254000"/>
            </a:xfrm>
          </p:grpSpPr>
          <p:sp>
            <p:nvSpPr>
              <p:cNvPr id="219" name="Oval 218" hidden="1">
                <a:extLst>
                  <a:ext uri="{FF2B5EF4-FFF2-40B4-BE49-F238E27FC236}">
                    <a16:creationId xmlns:a16="http://schemas.microsoft.com/office/drawing/2014/main" id="{E2CC14E9-EEBA-453A-94A3-4A3381F7631D}"/>
                  </a:ext>
                </a:extLst>
              </p:cNvPr>
              <p:cNvSpPr/>
              <p:nvPr>
                <p:custDataLst>
                  <p:tags r:id="rId32"/>
                </p:custDataLst>
              </p:nvPr>
            </p:nvSpPr>
            <p:spPr>
              <a:xfrm>
                <a:off x="762000" y="1270000"/>
                <a:ext cx="254000" cy="254000"/>
              </a:xfrm>
              <a:prstGeom prst="ellipse">
                <a:avLst/>
              </a:prstGeom>
              <a:solidFill>
                <a:srgbClr val="D0D0D0"/>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err="1">
                  <a:solidFill>
                    <a:schemeClr val="tx1"/>
                  </a:solidFill>
                </a:endParaRPr>
              </a:p>
            </p:txBody>
          </p:sp>
          <p:sp>
            <p:nvSpPr>
              <p:cNvPr id="220" name="Arc 219" hidden="1">
                <a:extLst>
                  <a:ext uri="{FF2B5EF4-FFF2-40B4-BE49-F238E27FC236}">
                    <a16:creationId xmlns:a16="http://schemas.microsoft.com/office/drawing/2014/main" id="{260BE0DC-436B-418C-B464-BD0C5F58DCB0}"/>
                  </a:ext>
                </a:extLst>
              </p:cNvPr>
              <p:cNvSpPr/>
              <p:nvPr>
                <p:custDataLst>
                  <p:tags r:id="rId33"/>
                </p:custDataLst>
              </p:nvPr>
            </p:nvSpPr>
            <p:spPr>
              <a:xfrm>
                <a:off x="762000" y="1270000"/>
                <a:ext cx="254000" cy="254000"/>
              </a:xfrm>
              <a:prstGeom prst="arc">
                <a:avLst>
                  <a:gd name="adj1" fmla="val 16200000"/>
                  <a:gd name="adj2" fmla="val 5400000"/>
                </a:avLst>
              </a:prstGeom>
              <a:solidFill>
                <a:schemeClr val="accent2"/>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grpSp>
        <p:grpSp>
          <p:nvGrpSpPr>
            <p:cNvPr id="213" name="MoonLegend4" hidden="1">
              <a:extLst>
                <a:ext uri="{FF2B5EF4-FFF2-40B4-BE49-F238E27FC236}">
                  <a16:creationId xmlns:a16="http://schemas.microsoft.com/office/drawing/2014/main" id="{8A04773C-1844-4E61-92CD-6CDAE3F427A4}"/>
                </a:ext>
              </a:extLst>
            </p:cNvPr>
            <p:cNvGrpSpPr>
              <a:grpSpLocks noChangeAspect="1"/>
            </p:cNvGrpSpPr>
            <p:nvPr>
              <p:custDataLst>
                <p:tags r:id="rId26"/>
              </p:custDataLst>
            </p:nvPr>
          </p:nvGrpSpPr>
          <p:grpSpPr>
            <a:xfrm>
              <a:off x="7716535" y="3758025"/>
              <a:ext cx="228600" cy="228600"/>
              <a:chOff x="762000" y="1270000"/>
              <a:chExt cx="254000" cy="254000"/>
            </a:xfrm>
          </p:grpSpPr>
          <p:sp>
            <p:nvSpPr>
              <p:cNvPr id="217" name="Oval 216" hidden="1">
                <a:extLst>
                  <a:ext uri="{FF2B5EF4-FFF2-40B4-BE49-F238E27FC236}">
                    <a16:creationId xmlns:a16="http://schemas.microsoft.com/office/drawing/2014/main" id="{D6A04746-E203-49EA-BBE5-E491FF999242}"/>
                  </a:ext>
                </a:extLst>
              </p:cNvPr>
              <p:cNvSpPr/>
              <p:nvPr>
                <p:custDataLst>
                  <p:tags r:id="rId30"/>
                </p:custDataLst>
              </p:nvPr>
            </p:nvSpPr>
            <p:spPr>
              <a:xfrm>
                <a:off x="762000" y="1270000"/>
                <a:ext cx="254000" cy="254000"/>
              </a:xfrm>
              <a:prstGeom prst="ellipse">
                <a:avLst/>
              </a:prstGeom>
              <a:solidFill>
                <a:srgbClr val="D0D0D0"/>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err="1">
                  <a:solidFill>
                    <a:schemeClr val="tx1"/>
                  </a:solidFill>
                </a:endParaRPr>
              </a:p>
            </p:txBody>
          </p:sp>
          <p:sp>
            <p:nvSpPr>
              <p:cNvPr id="218" name="Arc 217" hidden="1">
                <a:extLst>
                  <a:ext uri="{FF2B5EF4-FFF2-40B4-BE49-F238E27FC236}">
                    <a16:creationId xmlns:a16="http://schemas.microsoft.com/office/drawing/2014/main" id="{F7DACD89-6F8B-4282-892B-4463090E3718}"/>
                  </a:ext>
                </a:extLst>
              </p:cNvPr>
              <p:cNvSpPr/>
              <p:nvPr>
                <p:custDataLst>
                  <p:tags r:id="rId31"/>
                </p:custDataLst>
              </p:nvPr>
            </p:nvSpPr>
            <p:spPr>
              <a:xfrm>
                <a:off x="762000" y="1270000"/>
                <a:ext cx="254000" cy="254000"/>
              </a:xfrm>
              <a:prstGeom prst="arc">
                <a:avLst>
                  <a:gd name="adj1" fmla="val 16200000"/>
                  <a:gd name="adj2" fmla="val 10800000"/>
                </a:avLst>
              </a:prstGeom>
              <a:solidFill>
                <a:schemeClr val="accent2"/>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grpSp>
        <p:grpSp>
          <p:nvGrpSpPr>
            <p:cNvPr id="214" name="MoonLegend5" hidden="1">
              <a:extLst>
                <a:ext uri="{FF2B5EF4-FFF2-40B4-BE49-F238E27FC236}">
                  <a16:creationId xmlns:a16="http://schemas.microsoft.com/office/drawing/2014/main" id="{C2EE2D57-3825-4507-A8DE-1757C72D1E9E}"/>
                </a:ext>
              </a:extLst>
            </p:cNvPr>
            <p:cNvGrpSpPr>
              <a:grpSpLocks noChangeAspect="1"/>
            </p:cNvGrpSpPr>
            <p:nvPr>
              <p:custDataLst>
                <p:tags r:id="rId27"/>
              </p:custDataLst>
            </p:nvPr>
          </p:nvGrpSpPr>
          <p:grpSpPr>
            <a:xfrm>
              <a:off x="7716535" y="4133841"/>
              <a:ext cx="228600" cy="228600"/>
              <a:chOff x="762000" y="1270000"/>
              <a:chExt cx="254000" cy="254000"/>
            </a:xfrm>
          </p:grpSpPr>
          <p:sp>
            <p:nvSpPr>
              <p:cNvPr id="215" name="Oval 214" hidden="1">
                <a:extLst>
                  <a:ext uri="{FF2B5EF4-FFF2-40B4-BE49-F238E27FC236}">
                    <a16:creationId xmlns:a16="http://schemas.microsoft.com/office/drawing/2014/main" id="{32116BD0-E52D-430A-82AC-D7D3D1751305}"/>
                  </a:ext>
                </a:extLst>
              </p:cNvPr>
              <p:cNvSpPr/>
              <p:nvPr>
                <p:custDataLst>
                  <p:tags r:id="rId28"/>
                </p:custDataLst>
              </p:nvPr>
            </p:nvSpPr>
            <p:spPr>
              <a:xfrm>
                <a:off x="762000" y="1270000"/>
                <a:ext cx="254000" cy="254000"/>
              </a:xfrm>
              <a:prstGeom prst="ellipse">
                <a:avLst/>
              </a:prstGeom>
              <a:solidFill>
                <a:srgbClr val="D0D0D0"/>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err="1">
                  <a:solidFill>
                    <a:schemeClr val="tx1"/>
                  </a:solidFill>
                </a:endParaRPr>
              </a:p>
            </p:txBody>
          </p:sp>
          <p:sp>
            <p:nvSpPr>
              <p:cNvPr id="216" name="Arc 215" hidden="1">
                <a:extLst>
                  <a:ext uri="{FF2B5EF4-FFF2-40B4-BE49-F238E27FC236}">
                    <a16:creationId xmlns:a16="http://schemas.microsoft.com/office/drawing/2014/main" id="{23E21F8A-DA6F-411B-937D-EBD30703B576}"/>
                  </a:ext>
                </a:extLst>
              </p:cNvPr>
              <p:cNvSpPr/>
              <p:nvPr>
                <p:custDataLst>
                  <p:tags r:id="rId29"/>
                </p:custDataLst>
              </p:nvPr>
            </p:nvSpPr>
            <p:spPr>
              <a:xfrm>
                <a:off x="762000" y="1270000"/>
                <a:ext cx="254000" cy="254000"/>
              </a:xfrm>
              <a:prstGeom prst="arc">
                <a:avLst>
                  <a:gd name="adj1" fmla="val 16200000"/>
                  <a:gd name="adj2" fmla="val 16200000"/>
                </a:avLst>
              </a:prstGeom>
              <a:solidFill>
                <a:schemeClr val="accent2"/>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grpSp>
      </p:grpSp>
      <p:sp>
        <p:nvSpPr>
          <p:cNvPr id="144" name="Espace réservé de la date 3">
            <a:extLst>
              <a:ext uri="{FF2B5EF4-FFF2-40B4-BE49-F238E27FC236}">
                <a16:creationId xmlns:a16="http://schemas.microsoft.com/office/drawing/2014/main" id="{9C3E0D1B-5E15-47BD-A473-BB1A41C628A8}"/>
              </a:ext>
            </a:extLst>
          </p:cNvPr>
          <p:cNvSpPr>
            <a:spLocks noGrp="1"/>
          </p:cNvSpPr>
          <p:nvPr>
            <p:ph type="dt" sz="half" idx="2"/>
          </p:nvPr>
        </p:nvSpPr>
        <p:spPr bwMode="gray">
          <a:xfrm>
            <a:off x="554736" y="6694959"/>
            <a:ext cx="1210435" cy="115416"/>
          </a:xfrm>
          <a:prstGeom prst="rect">
            <a:avLst/>
          </a:prstGeom>
        </p:spPr>
        <p:txBody>
          <a:bodyPr vert="horz" lIns="0" tIns="0" rIns="0" bIns="0" rtlCol="0" anchor="ctr" anchorCtr="0">
            <a:spAutoFit/>
          </a:bodyPr>
          <a:lstStyle>
            <a:lvl1pPr algn="l">
              <a:defRPr sz="750" b="1">
                <a:solidFill>
                  <a:schemeClr val="tx1"/>
                </a:solidFill>
              </a:defRPr>
            </a:lvl1pPr>
          </a:lstStyle>
          <a:p>
            <a:fld id="{5194BA19-8ED1-4B49-BB3E-F62F457484A4}" type="datetime1">
              <a:rPr lang="fr-FR" cap="all" smtClean="0"/>
              <a:t>01/02/2021</a:t>
            </a:fld>
            <a:endParaRPr lang="fr-FR" cap="all" dirty="0"/>
          </a:p>
        </p:txBody>
      </p:sp>
      <p:cxnSp>
        <p:nvCxnSpPr>
          <p:cNvPr id="172" name="Connecteur droit 13">
            <a:extLst>
              <a:ext uri="{FF2B5EF4-FFF2-40B4-BE49-F238E27FC236}">
                <a16:creationId xmlns:a16="http://schemas.microsoft.com/office/drawing/2014/main" id="{F9729F31-B2EC-4BBE-8B69-7CF8A80CF01D}"/>
              </a:ext>
            </a:extLst>
          </p:cNvPr>
          <p:cNvCxnSpPr>
            <a:cxnSpLocks/>
          </p:cNvCxnSpPr>
          <p:nvPr userDrawn="1"/>
        </p:nvCxnSpPr>
        <p:spPr>
          <a:xfrm>
            <a:off x="553972" y="1086644"/>
            <a:ext cx="11083292"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2E93A667-E388-4A4C-9B27-1BD1B8EBF046}"/>
              </a:ext>
            </a:extLst>
          </p:cNvPr>
          <p:cNvGrpSpPr/>
          <p:nvPr userDrawn="1"/>
        </p:nvGrpSpPr>
        <p:grpSpPr>
          <a:xfrm>
            <a:off x="470535" y="75597"/>
            <a:ext cx="939166" cy="760713"/>
            <a:chOff x="470535" y="197517"/>
            <a:chExt cx="939166" cy="760713"/>
          </a:xfrm>
        </p:grpSpPr>
        <p:pic>
          <p:nvPicPr>
            <p:cNvPr id="169" name="Picture 168">
              <a:extLst>
                <a:ext uri="{FF2B5EF4-FFF2-40B4-BE49-F238E27FC236}">
                  <a16:creationId xmlns:a16="http://schemas.microsoft.com/office/drawing/2014/main" id="{17A9E494-2EC0-4EFC-A705-04A0A069A2C1}"/>
                </a:ext>
              </a:extLst>
            </p:cNvPr>
            <p:cNvPicPr>
              <a:picLocks/>
            </p:cNvPicPr>
            <p:nvPr userDrawn="1"/>
          </p:nvPicPr>
          <p:blipFill>
            <a:blip r:embed="rId40">
              <a:extLst>
                <a:ext uri="{BEBA8EAE-BF5A-486C-A8C5-ECC9F3942E4B}">
                  <a14:imgProps xmlns:a14="http://schemas.microsoft.com/office/drawing/2010/main">
                    <a14:imgLayer r:embed="rId41">
                      <a14:imgEffect>
                        <a14:brightnessContrast bright="100000"/>
                      </a14:imgEffect>
                    </a14:imgLayer>
                  </a14:imgProps>
                </a:ext>
              </a:extLst>
            </a:blip>
            <a:stretch>
              <a:fillRect/>
            </a:stretch>
          </p:blipFill>
          <p:spPr>
            <a:xfrm>
              <a:off x="470535" y="197517"/>
              <a:ext cx="939166" cy="760713"/>
            </a:xfrm>
            <a:prstGeom prst="rect">
              <a:avLst/>
            </a:prstGeom>
          </p:spPr>
        </p:pic>
        <p:pic>
          <p:nvPicPr>
            <p:cNvPr id="168" name="Image 8">
              <a:extLst>
                <a:ext uri="{FF2B5EF4-FFF2-40B4-BE49-F238E27FC236}">
                  <a16:creationId xmlns:a16="http://schemas.microsoft.com/office/drawing/2014/main" id="{EB0B530F-8C6E-4C39-B1C6-A2FF5C4A3A2B}"/>
                </a:ext>
              </a:extLst>
            </p:cNvPr>
            <p:cNvPicPr>
              <a:picLocks noChangeAspect="1"/>
            </p:cNvPicPr>
            <p:nvPr userDrawn="1"/>
          </p:nvPicPr>
          <p:blipFill rotWithShape="1">
            <a:blip r:embed="rId42">
              <a:extLst>
                <a:ext uri="{28A0092B-C50C-407E-A947-70E740481C1C}">
                  <a14:useLocalDpi xmlns:a14="http://schemas.microsoft.com/office/drawing/2010/main" val="0"/>
                </a:ext>
              </a:extLst>
            </a:blip>
            <a:srcRect/>
            <a:stretch/>
          </p:blipFill>
          <p:spPr bwMode="ltGray">
            <a:xfrm>
              <a:off x="549522" y="287655"/>
              <a:ext cx="233434" cy="83820"/>
            </a:xfrm>
            <a:prstGeom prst="rect">
              <a:avLst/>
            </a:prstGeom>
            <a:ln w="3175">
              <a:solidFill>
                <a:schemeClr val="tx1"/>
              </a:solidFill>
            </a:ln>
          </p:spPr>
        </p:pic>
      </p:grpSp>
    </p:spTree>
    <p:extLst>
      <p:ext uri="{BB962C8B-B14F-4D97-AF65-F5344CB8AC3E}">
        <p14:creationId xmlns:p14="http://schemas.microsoft.com/office/powerpoint/2010/main" val="3386525249"/>
      </p:ext>
    </p:extLst>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70" r:id="rId5"/>
    <p:sldLayoutId id="2147483871" r:id="rId6"/>
    <p:sldLayoutId id="2147483888" r:id="rId7"/>
    <p:sldLayoutId id="2147483889" r:id="rId8"/>
    <p:sldLayoutId id="2147483890" r:id="rId9"/>
    <p:sldLayoutId id="2147483891" r:id="rId10"/>
    <p:sldLayoutId id="2147483892" r:id="rId11"/>
    <p:sldLayoutId id="2147483893" r:id="rId12"/>
    <p:sldLayoutId id="2147483877" r:id="rId13"/>
    <p:sldLayoutId id="2147483878" r:id="rId14"/>
  </p:sldLayoutIdLst>
  <p:hf sldNum="0" hdr="0" ftr="0"/>
  <p:txStyles>
    <p:titleStyle>
      <a:lvl1pPr algn="l" defTabSz="914400" rtl="0" eaLnBrk="1" latinLnBrk="0" hangingPunct="1">
        <a:lnSpc>
          <a:spcPct val="100000"/>
        </a:lnSpc>
        <a:spcBef>
          <a:spcPct val="0"/>
        </a:spcBef>
        <a:buNone/>
        <a:defRPr lang="en-US" sz="2500" b="1" kern="1200" spc="0" baseline="0" dirty="0">
          <a:ln w="6350" cap="flat">
            <a:noFill/>
            <a:miter lim="800000"/>
          </a:ln>
          <a:solidFill>
            <a:schemeClr val="tx1"/>
          </a:solidFill>
          <a:latin typeface="+mj-lt"/>
          <a:ea typeface="+mj-ea"/>
          <a:cs typeface="+mj-cs"/>
        </a:defRPr>
      </a:lvl1pPr>
    </p:titleStyle>
    <p:bodyStyle>
      <a:lvl1pPr marL="0" indent="0" algn="l" defTabSz="914400" rtl="0" eaLnBrk="1" latinLnBrk="0" hangingPunct="1">
        <a:lnSpc>
          <a:spcPct val="100000"/>
        </a:lnSpc>
        <a:spcBef>
          <a:spcPts val="300"/>
        </a:spcBef>
        <a:spcAft>
          <a:spcPts val="300"/>
        </a:spcAft>
        <a:buClr>
          <a:schemeClr val="tx1"/>
        </a:buClr>
        <a:buSzPct val="100000"/>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Clr>
          <a:schemeClr val="tx1"/>
        </a:buClr>
        <a:buSzPct val="110000"/>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442913" indent="-214313" algn="l" defTabSz="914400" rtl="0" eaLnBrk="1" latinLnBrk="0" hangingPunct="1">
        <a:lnSpc>
          <a:spcPct val="100000"/>
        </a:lnSpc>
        <a:spcBef>
          <a:spcPts val="0"/>
        </a:spcBef>
        <a:spcAft>
          <a:spcPts val="300"/>
        </a:spcAft>
        <a:buClr>
          <a:schemeClr val="tx1"/>
        </a:buClr>
        <a:buSzPct val="110000"/>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598488" indent="-152400" algn="l" defTabSz="914400" rtl="0" eaLnBrk="1" latinLnBrk="0" hangingPunct="1">
        <a:lnSpc>
          <a:spcPct val="100000"/>
        </a:lnSpc>
        <a:spcBef>
          <a:spcPts val="0"/>
        </a:spcBef>
        <a:spcAft>
          <a:spcPts val="300"/>
        </a:spcAft>
        <a:buClr>
          <a:schemeClr val="tx1"/>
        </a:buClr>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817563" indent="-147638" algn="l" defTabSz="914400" rtl="0" eaLnBrk="1" latinLnBrk="0" hangingPunct="1">
        <a:lnSpc>
          <a:spcPct val="100000"/>
        </a:lnSpc>
        <a:spcBef>
          <a:spcPts val="0"/>
        </a:spcBef>
        <a:spcAft>
          <a:spcPts val="300"/>
        </a:spcAft>
        <a:buClr>
          <a:schemeClr val="tx1"/>
        </a:buClr>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68">
          <p15:clr>
            <a:srgbClr val="5ACBF0"/>
          </p15:clr>
        </p15:guide>
        <p15:guide id="3" orient="horz" pos="3912">
          <p15:clr>
            <a:srgbClr val="5ACBF0"/>
          </p15:clr>
        </p15:guide>
        <p15:guide id="4" orient="horz" pos="1075">
          <p15:clr>
            <a:srgbClr val="F26B43"/>
          </p15:clr>
        </p15:guide>
        <p15:guide id="5" pos="7329">
          <p15:clr>
            <a:srgbClr val="F26B43"/>
          </p15:clr>
        </p15:guide>
        <p15:guide id="6" pos="345">
          <p15:clr>
            <a:srgbClr val="F26B43"/>
          </p15:clr>
        </p15:guide>
        <p15:guide id="8" orient="horz" pos="4063">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oleObject" Target="../embeddings/oleObject32.bin"/><Relationship Id="rId3" Type="http://schemas.openxmlformats.org/officeDocument/2006/relationships/tags" Target="../tags/tag226.xml"/><Relationship Id="rId7" Type="http://schemas.openxmlformats.org/officeDocument/2006/relationships/image" Target="../media/image12.emf"/><Relationship Id="rId2" Type="http://schemas.openxmlformats.org/officeDocument/2006/relationships/tags" Target="../tags/tag225.xml"/><Relationship Id="rId1" Type="http://schemas.openxmlformats.org/officeDocument/2006/relationships/vmlDrawing" Target="../drawings/vmlDrawing31.vml"/><Relationship Id="rId6" Type="http://schemas.openxmlformats.org/officeDocument/2006/relationships/oleObject" Target="../embeddings/oleObject31.bin"/><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image" Target="../media/image18.png"/><Relationship Id="rId3" Type="http://schemas.openxmlformats.org/officeDocument/2006/relationships/tags" Target="../tags/tag245.xml"/><Relationship Id="rId7" Type="http://schemas.openxmlformats.org/officeDocument/2006/relationships/tags" Target="../tags/tag249.xml"/><Relationship Id="rId12" Type="http://schemas.openxmlformats.org/officeDocument/2006/relationships/image" Target="../media/image32.svg"/><Relationship Id="rId2" Type="http://schemas.openxmlformats.org/officeDocument/2006/relationships/tags" Target="../tags/tag244.xml"/><Relationship Id="rId1" Type="http://schemas.openxmlformats.org/officeDocument/2006/relationships/vmlDrawing" Target="../drawings/vmlDrawing35.vml"/><Relationship Id="rId6" Type="http://schemas.openxmlformats.org/officeDocument/2006/relationships/tags" Target="../tags/tag248.xml"/><Relationship Id="rId11" Type="http://schemas.openxmlformats.org/officeDocument/2006/relationships/image" Target="../media/image17.png"/><Relationship Id="rId5" Type="http://schemas.openxmlformats.org/officeDocument/2006/relationships/tags" Target="../tags/tag247.xml"/><Relationship Id="rId10" Type="http://schemas.openxmlformats.org/officeDocument/2006/relationships/image" Target="../media/image12.emf"/><Relationship Id="rId4" Type="http://schemas.openxmlformats.org/officeDocument/2006/relationships/tags" Target="../tags/tag246.xml"/><Relationship Id="rId9" Type="http://schemas.openxmlformats.org/officeDocument/2006/relationships/oleObject" Target="../embeddings/oleObject35.bin"/><Relationship Id="rId14" Type="http://schemas.openxmlformats.org/officeDocument/2006/relationships/image" Target="../media/image34.svg"/></Relationships>
</file>

<file path=ppt/slides/_rels/slide11.xml.rels><?xml version="1.0" encoding="UTF-8" standalone="yes"?>
<Relationships xmlns="http://schemas.openxmlformats.org/package/2006/relationships"><Relationship Id="rId8" Type="http://schemas.openxmlformats.org/officeDocument/2006/relationships/tags" Target="../tags/tag256.xml"/><Relationship Id="rId13" Type="http://schemas.openxmlformats.org/officeDocument/2006/relationships/slideLayout" Target="../slideLayouts/slideLayout8.xml"/><Relationship Id="rId18" Type="http://schemas.openxmlformats.org/officeDocument/2006/relationships/image" Target="../media/image40.svg"/><Relationship Id="rId3" Type="http://schemas.openxmlformats.org/officeDocument/2006/relationships/tags" Target="../tags/tag251.xml"/><Relationship Id="rId7" Type="http://schemas.openxmlformats.org/officeDocument/2006/relationships/tags" Target="../tags/tag255.xml"/><Relationship Id="rId12" Type="http://schemas.openxmlformats.org/officeDocument/2006/relationships/tags" Target="../tags/tag260.xml"/><Relationship Id="rId17" Type="http://schemas.openxmlformats.org/officeDocument/2006/relationships/image" Target="../media/image19.png"/><Relationship Id="rId2" Type="http://schemas.openxmlformats.org/officeDocument/2006/relationships/tags" Target="../tags/tag250.xml"/><Relationship Id="rId16" Type="http://schemas.openxmlformats.org/officeDocument/2006/relationships/image" Target="../media/image3.emf"/><Relationship Id="rId20" Type="http://schemas.openxmlformats.org/officeDocument/2006/relationships/image" Target="../media/image42.svg"/><Relationship Id="rId1" Type="http://schemas.openxmlformats.org/officeDocument/2006/relationships/vmlDrawing" Target="../drawings/vmlDrawing36.vml"/><Relationship Id="rId6" Type="http://schemas.openxmlformats.org/officeDocument/2006/relationships/tags" Target="../tags/tag254.xml"/><Relationship Id="rId11" Type="http://schemas.openxmlformats.org/officeDocument/2006/relationships/tags" Target="../tags/tag259.xml"/><Relationship Id="rId5" Type="http://schemas.openxmlformats.org/officeDocument/2006/relationships/tags" Target="../tags/tag253.xml"/><Relationship Id="rId15" Type="http://schemas.openxmlformats.org/officeDocument/2006/relationships/oleObject" Target="../embeddings/oleObject36.bin"/><Relationship Id="rId10" Type="http://schemas.openxmlformats.org/officeDocument/2006/relationships/tags" Target="../tags/tag258.xml"/><Relationship Id="rId19" Type="http://schemas.openxmlformats.org/officeDocument/2006/relationships/image" Target="../media/image20.png"/><Relationship Id="rId4" Type="http://schemas.openxmlformats.org/officeDocument/2006/relationships/tags" Target="../tags/tag252.xml"/><Relationship Id="rId9" Type="http://schemas.openxmlformats.org/officeDocument/2006/relationships/tags" Target="../tags/tag257.xml"/><Relationship Id="rId14" Type="http://schemas.openxmlformats.org/officeDocument/2006/relationships/notesSlide" Target="../notesSlides/notesSlide2.xml"/></Relationships>
</file>

<file path=ppt/slides/_rels/slide12.xml.rels><?xml version="1.0" encoding="UTF-8" standalone="yes"?>
<Relationships xmlns="http://schemas.openxmlformats.org/package/2006/relationships"><Relationship Id="rId8" Type="http://schemas.openxmlformats.org/officeDocument/2006/relationships/tags" Target="../tags/tag267.xml"/><Relationship Id="rId13" Type="http://schemas.openxmlformats.org/officeDocument/2006/relationships/notesSlide" Target="../notesSlides/notesSlide3.xml"/><Relationship Id="rId3" Type="http://schemas.openxmlformats.org/officeDocument/2006/relationships/tags" Target="../tags/tag262.xml"/><Relationship Id="rId7" Type="http://schemas.openxmlformats.org/officeDocument/2006/relationships/tags" Target="../tags/tag266.xml"/><Relationship Id="rId12" Type="http://schemas.openxmlformats.org/officeDocument/2006/relationships/slideLayout" Target="../slideLayouts/slideLayout2.xml"/><Relationship Id="rId2" Type="http://schemas.openxmlformats.org/officeDocument/2006/relationships/tags" Target="../tags/tag261.xml"/><Relationship Id="rId1" Type="http://schemas.openxmlformats.org/officeDocument/2006/relationships/vmlDrawing" Target="../drawings/vmlDrawing37.vml"/><Relationship Id="rId6" Type="http://schemas.openxmlformats.org/officeDocument/2006/relationships/tags" Target="../tags/tag265.xml"/><Relationship Id="rId11" Type="http://schemas.openxmlformats.org/officeDocument/2006/relationships/tags" Target="../tags/tag270.xml"/><Relationship Id="rId5" Type="http://schemas.openxmlformats.org/officeDocument/2006/relationships/tags" Target="../tags/tag264.xml"/><Relationship Id="rId15" Type="http://schemas.openxmlformats.org/officeDocument/2006/relationships/image" Target="../media/image12.emf"/><Relationship Id="rId10" Type="http://schemas.openxmlformats.org/officeDocument/2006/relationships/tags" Target="../tags/tag269.xml"/><Relationship Id="rId4" Type="http://schemas.openxmlformats.org/officeDocument/2006/relationships/tags" Target="../tags/tag263.xml"/><Relationship Id="rId9" Type="http://schemas.openxmlformats.org/officeDocument/2006/relationships/tags" Target="../tags/tag268.xml"/><Relationship Id="rId14" Type="http://schemas.openxmlformats.org/officeDocument/2006/relationships/oleObject" Target="../embeddings/oleObject37.bin"/></Relationships>
</file>

<file path=ppt/slides/_rels/slide13.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272.xml"/><Relationship Id="rId7" Type="http://schemas.openxmlformats.org/officeDocument/2006/relationships/tags" Target="../tags/tag276.xml"/><Relationship Id="rId2" Type="http://schemas.openxmlformats.org/officeDocument/2006/relationships/tags" Target="../tags/tag271.xml"/><Relationship Id="rId1" Type="http://schemas.openxmlformats.org/officeDocument/2006/relationships/vmlDrawing" Target="../drawings/vmlDrawing38.vml"/><Relationship Id="rId6" Type="http://schemas.openxmlformats.org/officeDocument/2006/relationships/tags" Target="../tags/tag275.xml"/><Relationship Id="rId11" Type="http://schemas.openxmlformats.org/officeDocument/2006/relationships/image" Target="../media/image12.emf"/><Relationship Id="rId5" Type="http://schemas.openxmlformats.org/officeDocument/2006/relationships/tags" Target="../tags/tag274.xml"/><Relationship Id="rId10" Type="http://schemas.openxmlformats.org/officeDocument/2006/relationships/oleObject" Target="../embeddings/oleObject38.bin"/><Relationship Id="rId4" Type="http://schemas.openxmlformats.org/officeDocument/2006/relationships/tags" Target="../tags/tag273.xml"/><Relationship Id="rId9" Type="http://schemas.openxmlformats.org/officeDocument/2006/relationships/notesSlide" Target="../notesSlides/notesSlide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tags" Target="../tags/tag228.xml"/><Relationship Id="rId7" Type="http://schemas.openxmlformats.org/officeDocument/2006/relationships/image" Target="../media/image12.emf"/><Relationship Id="rId2" Type="http://schemas.openxmlformats.org/officeDocument/2006/relationships/tags" Target="../tags/tag227.xml"/><Relationship Id="rId1" Type="http://schemas.openxmlformats.org/officeDocument/2006/relationships/vmlDrawing" Target="../drawings/vmlDrawing32.vml"/><Relationship Id="rId6" Type="http://schemas.openxmlformats.org/officeDocument/2006/relationships/oleObject" Target="../embeddings/oleObject33.bin"/><Relationship Id="rId5" Type="http://schemas.openxmlformats.org/officeDocument/2006/relationships/slideLayout" Target="../slideLayouts/slideLayout2.xml"/><Relationship Id="rId4" Type="http://schemas.openxmlformats.org/officeDocument/2006/relationships/tags" Target="../tags/tag229.xml"/></Relationships>
</file>

<file path=ppt/slides/_rels/slide3.xml.rels><?xml version="1.0" encoding="UTF-8" standalone="yes"?>
<Relationships xmlns="http://schemas.openxmlformats.org/package/2006/relationships"><Relationship Id="rId8" Type="http://schemas.openxmlformats.org/officeDocument/2006/relationships/tags" Target="../tags/tag236.xml"/><Relationship Id="rId13" Type="http://schemas.openxmlformats.org/officeDocument/2006/relationships/image" Target="../media/image13.png"/><Relationship Id="rId18" Type="http://schemas.openxmlformats.org/officeDocument/2006/relationships/image" Target="../media/image28.svg"/><Relationship Id="rId3" Type="http://schemas.openxmlformats.org/officeDocument/2006/relationships/tags" Target="../tags/tag231.xml"/><Relationship Id="rId7" Type="http://schemas.openxmlformats.org/officeDocument/2006/relationships/tags" Target="../tags/tag235.xml"/><Relationship Id="rId12" Type="http://schemas.openxmlformats.org/officeDocument/2006/relationships/image" Target="../media/image12.emf"/><Relationship Id="rId17" Type="http://schemas.openxmlformats.org/officeDocument/2006/relationships/image" Target="../media/image15.png"/><Relationship Id="rId2" Type="http://schemas.openxmlformats.org/officeDocument/2006/relationships/tags" Target="../tags/tag230.xml"/><Relationship Id="rId16" Type="http://schemas.openxmlformats.org/officeDocument/2006/relationships/image" Target="../media/image26.svg"/><Relationship Id="rId1" Type="http://schemas.openxmlformats.org/officeDocument/2006/relationships/vmlDrawing" Target="../drawings/vmlDrawing33.vml"/><Relationship Id="rId6" Type="http://schemas.openxmlformats.org/officeDocument/2006/relationships/tags" Target="../tags/tag234.xml"/><Relationship Id="rId11" Type="http://schemas.openxmlformats.org/officeDocument/2006/relationships/oleObject" Target="../embeddings/oleObject33.bin"/><Relationship Id="rId5" Type="http://schemas.openxmlformats.org/officeDocument/2006/relationships/tags" Target="../tags/tag233.xml"/><Relationship Id="rId15" Type="http://schemas.openxmlformats.org/officeDocument/2006/relationships/image" Target="../media/image14.png"/><Relationship Id="rId10" Type="http://schemas.openxmlformats.org/officeDocument/2006/relationships/slideLayout" Target="../slideLayouts/slideLayout2.xml"/><Relationship Id="rId4" Type="http://schemas.openxmlformats.org/officeDocument/2006/relationships/tags" Target="../tags/tag232.xml"/><Relationship Id="rId9" Type="http://schemas.openxmlformats.org/officeDocument/2006/relationships/tags" Target="../tags/tag237.xml"/><Relationship Id="rId14" Type="http://schemas.openxmlformats.org/officeDocument/2006/relationships/image" Target="../media/image24.sv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image" Target="../media/image16.png"/><Relationship Id="rId3" Type="http://schemas.openxmlformats.org/officeDocument/2006/relationships/tags" Target="../tags/tag239.xml"/><Relationship Id="rId7" Type="http://schemas.openxmlformats.org/officeDocument/2006/relationships/tags" Target="../tags/tag243.xml"/><Relationship Id="rId12" Type="http://schemas.openxmlformats.org/officeDocument/2006/relationships/image" Target="../media/image28.svg"/><Relationship Id="rId2" Type="http://schemas.openxmlformats.org/officeDocument/2006/relationships/tags" Target="../tags/tag238.xml"/><Relationship Id="rId1" Type="http://schemas.openxmlformats.org/officeDocument/2006/relationships/vmlDrawing" Target="../drawings/vmlDrawing34.vml"/><Relationship Id="rId6" Type="http://schemas.openxmlformats.org/officeDocument/2006/relationships/tags" Target="../tags/tag242.xml"/><Relationship Id="rId11" Type="http://schemas.openxmlformats.org/officeDocument/2006/relationships/image" Target="../media/image15.png"/><Relationship Id="rId5" Type="http://schemas.openxmlformats.org/officeDocument/2006/relationships/tags" Target="../tags/tag241.xml"/><Relationship Id="rId10" Type="http://schemas.openxmlformats.org/officeDocument/2006/relationships/image" Target="../media/image12.emf"/><Relationship Id="rId4" Type="http://schemas.openxmlformats.org/officeDocument/2006/relationships/tags" Target="../tags/tag240.xml"/><Relationship Id="rId9" Type="http://schemas.openxmlformats.org/officeDocument/2006/relationships/oleObject" Target="../embeddings/oleObject34.bin"/><Relationship Id="rId14" Type="http://schemas.openxmlformats.org/officeDocument/2006/relationships/image" Target="../media/image30.sv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B96F56E9-DCB1-49C8-8D74-40BCF4CB2C16}"/>
              </a:ext>
            </a:extLst>
          </p:cNvPr>
          <p:cNvGraphicFramePr>
            <a:graphicFrameLocks noChangeAspect="1"/>
          </p:cNvGraphicFramePr>
          <p:nvPr>
            <p:custDataLst>
              <p:tags r:id="rId2"/>
            </p:custDataLst>
            <p:extLst>
              <p:ext uri="{D42A27DB-BD31-4B8C-83A1-F6EECF244321}">
                <p14:modId xmlns:p14="http://schemas.microsoft.com/office/powerpoint/2010/main" val="26945911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15509" name="think-cell Slide" r:id="rId6" imgW="395" imgH="396" progId="TCLayout.ActiveDocument.1">
                  <p:embed/>
                </p:oleObj>
              </mc:Choice>
              <mc:Fallback>
                <p:oleObj name="think-cell Slide" r:id="rId6" imgW="395" imgH="396" progId="TCLayout.ActiveDocument.1">
                  <p:embed/>
                  <p:pic>
                    <p:nvPicPr>
                      <p:cNvPr id="0" name=""/>
                      <p:cNvPicPr/>
                      <p:nvPr/>
                    </p:nvPicPr>
                    <p:blipFill>
                      <a:blip r:embed="rId7"/>
                      <a:stretch>
                        <a:fillRect/>
                      </a:stretch>
                    </p:blipFill>
                    <p:spPr>
                      <a:xfrm>
                        <a:off x="1588" y="1588"/>
                        <a:ext cx="1588" cy="1588"/>
                      </a:xfrm>
                      <a:prstGeom prst="rect">
                        <a:avLst/>
                      </a:prstGeom>
                    </p:spPr>
                  </p:pic>
                </p:oleObj>
              </mc:Fallback>
            </mc:AlternateContent>
          </a:graphicData>
        </a:graphic>
      </p:graphicFrame>
      <p:graphicFrame>
        <p:nvGraphicFramePr>
          <p:cNvPr id="6" name="Object 5" hidden="1">
            <a:extLst>
              <a:ext uri="{FF2B5EF4-FFF2-40B4-BE49-F238E27FC236}">
                <a16:creationId xmlns:a16="http://schemas.microsoft.com/office/drawing/2014/main" id="{49B919BE-C198-4E3E-9515-9C4DBF8D9DFE}"/>
              </a:ext>
            </a:extLst>
          </p:cNvPr>
          <p:cNvGraphicFramePr>
            <a:graphicFrameLocks noChangeAspect="1"/>
          </p:cNvGraphicFramePr>
          <p:nvPr>
            <p:custDataLst>
              <p:tags r:id="rId3"/>
            </p:custDataLst>
            <p:extLst>
              <p:ext uri="{D42A27DB-BD31-4B8C-83A1-F6EECF244321}">
                <p14:modId xmlns:p14="http://schemas.microsoft.com/office/powerpoint/2010/main" val="365921062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15510" name="think-cell Slide" r:id="rId8" imgW="395" imgH="396" progId="TCLayout.ActiveDocument.1">
                  <p:embed/>
                </p:oleObj>
              </mc:Choice>
              <mc:Fallback>
                <p:oleObj name="think-cell Slide" r:id="rId8" imgW="395" imgH="396" progId="TCLayout.ActiveDocument.1">
                  <p:embed/>
                  <p:pic>
                    <p:nvPicPr>
                      <p:cNvPr id="0" name=""/>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2" name="Text Placeholder 1">
            <a:extLst>
              <a:ext uri="{FF2B5EF4-FFF2-40B4-BE49-F238E27FC236}">
                <a16:creationId xmlns:a16="http://schemas.microsoft.com/office/drawing/2014/main" id="{F7F69D76-7B01-46BE-AAEB-395AEAE8BD61}"/>
              </a:ext>
            </a:extLst>
          </p:cNvPr>
          <p:cNvSpPr>
            <a:spLocks noGrp="1"/>
          </p:cNvSpPr>
          <p:nvPr>
            <p:ph type="body" sz="quarter" idx="13"/>
          </p:nvPr>
        </p:nvSpPr>
        <p:spPr>
          <a:xfrm>
            <a:off x="550801" y="5997223"/>
            <a:ext cx="2178752" cy="215444"/>
          </a:xfrm>
        </p:spPr>
        <p:txBody>
          <a:bodyPr/>
          <a:lstStyle/>
          <a:p>
            <a:r>
              <a:rPr lang="fr-FR" dirty="0" smtClean="0"/>
              <a:t>Vendredi 29 janvier </a:t>
            </a:r>
            <a:r>
              <a:rPr lang="fr-FR" dirty="0"/>
              <a:t>2021</a:t>
            </a:r>
          </a:p>
        </p:txBody>
      </p:sp>
      <p:sp>
        <p:nvSpPr>
          <p:cNvPr id="3" name="Subtitle 2">
            <a:extLst>
              <a:ext uri="{FF2B5EF4-FFF2-40B4-BE49-F238E27FC236}">
                <a16:creationId xmlns:a16="http://schemas.microsoft.com/office/drawing/2014/main" id="{51535D4A-2608-4130-9EB3-D8889F1BF012}"/>
              </a:ext>
            </a:extLst>
          </p:cNvPr>
          <p:cNvSpPr>
            <a:spLocks noGrp="1"/>
          </p:cNvSpPr>
          <p:nvPr>
            <p:ph type="subTitle" idx="1"/>
          </p:nvPr>
        </p:nvSpPr>
        <p:spPr>
          <a:xfrm>
            <a:off x="551941" y="4344877"/>
            <a:ext cx="9726795" cy="307777"/>
          </a:xfrm>
        </p:spPr>
        <p:txBody>
          <a:bodyPr/>
          <a:lstStyle/>
          <a:p>
            <a:pPr>
              <a:buNone/>
            </a:pPr>
            <a:r>
              <a:rPr lang="fr-FR" dirty="0" smtClean="0"/>
              <a:t>Modalités de rémunération des établissements et professionnels de santé</a:t>
            </a:r>
            <a:endParaRPr lang="fr-FR" dirty="0"/>
          </a:p>
        </p:txBody>
      </p:sp>
      <p:sp>
        <p:nvSpPr>
          <p:cNvPr id="4" name="Title 3">
            <a:extLst>
              <a:ext uri="{FF2B5EF4-FFF2-40B4-BE49-F238E27FC236}">
                <a16:creationId xmlns:a16="http://schemas.microsoft.com/office/drawing/2014/main" id="{9655B9BD-1C38-494B-88A0-E7B020CAC154}"/>
              </a:ext>
            </a:extLst>
          </p:cNvPr>
          <p:cNvSpPr>
            <a:spLocks noGrp="1"/>
          </p:cNvSpPr>
          <p:nvPr>
            <p:ph type="title"/>
          </p:nvPr>
        </p:nvSpPr>
        <p:spPr>
          <a:xfrm>
            <a:off x="551941" y="2630978"/>
            <a:ext cx="11307963" cy="1354217"/>
          </a:xfrm>
        </p:spPr>
        <p:txBody>
          <a:bodyPr/>
          <a:lstStyle/>
          <a:p>
            <a:r>
              <a:rPr lang="fr-FR" dirty="0" smtClean="0">
                <a:latin typeface="Marianne"/>
                <a:ea typeface="Marianne"/>
                <a:cs typeface="Marianne"/>
              </a:rPr>
              <a:t>Stratégie vaccinale </a:t>
            </a:r>
            <a:r>
              <a:rPr lang="fr-FR" dirty="0">
                <a:latin typeface="Marianne"/>
                <a:ea typeface="Marianne"/>
                <a:cs typeface="Marianne"/>
              </a:rPr>
              <a:t>contre la COVID-19 </a:t>
            </a:r>
            <a:r>
              <a:rPr lang="fr-FR" dirty="0" smtClean="0">
                <a:latin typeface="Marianne"/>
                <a:ea typeface="Marianne"/>
                <a:cs typeface="Marianne"/>
              </a:rPr>
              <a:t> </a:t>
            </a:r>
            <a:r>
              <a:rPr lang="fr-FR" dirty="0">
                <a:latin typeface="Marianne"/>
                <a:ea typeface="Marianne"/>
                <a:cs typeface="Marianne"/>
              </a:rPr>
              <a:t/>
            </a:r>
            <a:br>
              <a:rPr lang="fr-FR" dirty="0">
                <a:latin typeface="Marianne"/>
                <a:ea typeface="Marianne"/>
                <a:cs typeface="Marianne"/>
              </a:rPr>
            </a:br>
            <a:endParaRPr lang="fr-FR" dirty="0"/>
          </a:p>
        </p:txBody>
      </p:sp>
      <p:sp>
        <p:nvSpPr>
          <p:cNvPr id="8" name="Text Placeholder 1">
            <a:extLst>
              <a:ext uri="{FF2B5EF4-FFF2-40B4-BE49-F238E27FC236}">
                <a16:creationId xmlns:a16="http://schemas.microsoft.com/office/drawing/2014/main" id="{F7F69D76-7B01-46BE-AAEB-395AEAE8BD61}"/>
              </a:ext>
            </a:extLst>
          </p:cNvPr>
          <p:cNvSpPr txBox="1">
            <a:spLocks/>
          </p:cNvSpPr>
          <p:nvPr/>
        </p:nvSpPr>
        <p:spPr>
          <a:xfrm>
            <a:off x="10013248" y="6013806"/>
            <a:ext cx="2178752" cy="215444"/>
          </a:xfrm>
          <a:prstGeom prst="rect">
            <a:avLst/>
          </a:prstGeom>
          <a:noFill/>
          <a:ln/>
          <a:extLst>
            <a:ext uri="{909E8E84-426E-40DD-AFC4-6F175D3DCCD1}">
              <a14:hiddenFill xmlns:a14="http://schemas.microsoft.com/office/drawing/2010/main">
                <a:solidFill>
                  <a:srgbClr val="FFFFFF"/>
                </a:solidFill>
              </a14:hiddenFill>
            </a:ext>
          </a:extLst>
        </p:spPr>
        <p:txBody>
          <a:bodyPr vert="horz" wrap="square" lIns="0" tIns="0" rIns="0" bIns="0" rtlCol="0" anchor="t" anchorCtr="0">
            <a:spAutoFit/>
          </a:bodyPr>
          <a:lstStyle>
            <a:lvl1pPr marL="0" indent="0" algn="l" defTabSz="914400" rtl="0" eaLnBrk="1" latinLnBrk="0" hangingPunct="1">
              <a:lnSpc>
                <a:spcPct val="100000"/>
              </a:lnSpc>
              <a:spcBef>
                <a:spcPts val="300"/>
              </a:spcBef>
              <a:spcAft>
                <a:spcPts val="300"/>
              </a:spcAft>
              <a:buClr>
                <a:schemeClr val="tx1"/>
              </a:buClr>
              <a:buSzPct val="100000"/>
              <a:buFont typeface="Segoe UI" panose="020B0502040204020203" pitchFamily="34" charset="0"/>
              <a:buChar char="​"/>
              <a:defRPr lang="en-US" sz="1400" kern="1200" dirty="0">
                <a:solidFill>
                  <a:schemeClr val="bg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Clr>
                <a:schemeClr val="tx1"/>
              </a:buClr>
              <a:buSzPct val="110000"/>
              <a:buFont typeface="Wingdings" panose="05000000000000000000" pitchFamily="2" charset="2"/>
              <a:buChar char=""/>
              <a:defRPr lang="en-US" sz="1600" kern="1200" dirty="0">
                <a:solidFill>
                  <a:schemeClr val="tx1"/>
                </a:solidFill>
                <a:latin typeface="+mn-lt"/>
                <a:ea typeface="+mn-ea"/>
                <a:cs typeface="+mn-cs"/>
              </a:defRPr>
            </a:lvl2pPr>
            <a:lvl3pPr marL="442913" indent="-214313" algn="l" defTabSz="914400" rtl="0" eaLnBrk="1" latinLnBrk="0" hangingPunct="1">
              <a:lnSpc>
                <a:spcPct val="100000"/>
              </a:lnSpc>
              <a:spcBef>
                <a:spcPts val="0"/>
              </a:spcBef>
              <a:spcAft>
                <a:spcPts val="300"/>
              </a:spcAft>
              <a:buClr>
                <a:schemeClr val="tx1"/>
              </a:buClr>
              <a:buSzPct val="110000"/>
              <a:buFont typeface="Arial" panose="020B0604020202020204" pitchFamily="34" charset="0"/>
              <a:buChar char="‒"/>
              <a:defRPr lang="en-US" sz="1600" kern="1200" dirty="0">
                <a:solidFill>
                  <a:schemeClr val="tx1"/>
                </a:solidFill>
                <a:latin typeface="+mn-lt"/>
                <a:ea typeface="+mn-ea"/>
                <a:cs typeface="+mn-cs"/>
              </a:defRPr>
            </a:lvl3pPr>
            <a:lvl4pPr marL="598488" indent="-152400" algn="l" defTabSz="914400" rtl="0" eaLnBrk="1" latinLnBrk="0" hangingPunct="1">
              <a:lnSpc>
                <a:spcPct val="100000"/>
              </a:lnSpc>
              <a:spcBef>
                <a:spcPts val="0"/>
              </a:spcBef>
              <a:spcAft>
                <a:spcPts val="300"/>
              </a:spcAft>
              <a:buClr>
                <a:schemeClr val="tx1"/>
              </a:buClr>
              <a:buSzPct val="100000"/>
              <a:buFont typeface="Arial" panose="020B0604020202020204" pitchFamily="34" charset="0"/>
              <a:buChar char="•"/>
              <a:defRPr lang="en-US" sz="1600" kern="1200" dirty="0">
                <a:solidFill>
                  <a:schemeClr val="tx1"/>
                </a:solidFill>
                <a:latin typeface="+mn-lt"/>
                <a:ea typeface="+mn-ea"/>
                <a:cs typeface="+mn-cs"/>
              </a:defRPr>
            </a:lvl4pPr>
            <a:lvl5pPr marL="817563" indent="-147638" algn="l" defTabSz="914400" rtl="0" eaLnBrk="1" latinLnBrk="0" hangingPunct="1">
              <a:lnSpc>
                <a:spcPct val="100000"/>
              </a:lnSpc>
              <a:spcBef>
                <a:spcPts val="0"/>
              </a:spcBef>
              <a:spcAft>
                <a:spcPts val="300"/>
              </a:spcAft>
              <a:buClr>
                <a:schemeClr val="tx1"/>
              </a:buClr>
              <a:buSzPct val="100000"/>
              <a:buFont typeface="Arial" panose="020B0604020202020204" pitchFamily="34" charset="0"/>
              <a:buChar char="̶"/>
              <a:defRPr lang="en-US" sz="1600" kern="1200" dirty="0">
                <a:solidFill>
                  <a:schemeClr val="tx1"/>
                </a:solidFill>
                <a:latin typeface="+mn-lt"/>
                <a:ea typeface="+mn-ea"/>
                <a:cs typeface="+mn-cs"/>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a:lstStyle>
          <a:p>
            <a:r>
              <a:rPr lang="fr-FR" i="1" dirty="0" smtClean="0"/>
              <a:t>Pour diffusion aux acteurs</a:t>
            </a:r>
            <a:endParaRPr lang="fr-FR" i="1" dirty="0"/>
          </a:p>
        </p:txBody>
      </p:sp>
    </p:spTree>
    <p:extLst>
      <p:ext uri="{BB962C8B-B14F-4D97-AF65-F5344CB8AC3E}">
        <p14:creationId xmlns:p14="http://schemas.microsoft.com/office/powerpoint/2010/main" val="24618195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515B5A26-50FB-4226-AC65-92D4E6BFC57D}"/>
              </a:ext>
            </a:extLst>
          </p:cNvPr>
          <p:cNvGraphicFramePr>
            <a:graphicFrameLocks noChangeAspect="1"/>
          </p:cNvGraphicFramePr>
          <p:nvPr>
            <p:custDataLst>
              <p:tags r:id="rId2"/>
            </p:custDataLst>
            <p:extLst>
              <p:ext uri="{D42A27DB-BD31-4B8C-83A1-F6EECF244321}">
                <p14:modId xmlns:p14="http://schemas.microsoft.com/office/powerpoint/2010/main" val="141812962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13088" name="think-cell Slide" r:id="rId9" imgW="395" imgH="396" progId="TCLayout.ActiveDocument.1">
                  <p:embed/>
                </p:oleObj>
              </mc:Choice>
              <mc:Fallback>
                <p:oleObj name="think-cell Slide" r:id="rId9" imgW="395" imgH="396" progId="TCLayout.ActiveDocument.1">
                  <p:embed/>
                  <p:pic>
                    <p:nvPicPr>
                      <p:cNvPr id="0" name=""/>
                      <p:cNvPicPr/>
                      <p:nvPr/>
                    </p:nvPicPr>
                    <p:blipFill>
                      <a:blip r:embed="rId10"/>
                      <a:stretch>
                        <a:fillRect/>
                      </a:stretch>
                    </p:blipFill>
                    <p:spPr>
                      <a:xfrm>
                        <a:off x="1588" y="1588"/>
                        <a:ext cx="1588" cy="1588"/>
                      </a:xfrm>
                      <a:prstGeom prst="rect">
                        <a:avLst/>
                      </a:prstGeom>
                    </p:spPr>
                  </p:pic>
                </p:oleObj>
              </mc:Fallback>
            </mc:AlternateContent>
          </a:graphicData>
        </a:graphic>
      </p:graphicFrame>
      <p:sp>
        <p:nvSpPr>
          <p:cNvPr id="7" name="Rectangle 6" hidden="1">
            <a:extLst>
              <a:ext uri="{FF2B5EF4-FFF2-40B4-BE49-F238E27FC236}">
                <a16:creationId xmlns:a16="http://schemas.microsoft.com/office/drawing/2014/main" id="{7863070E-1FAD-488F-87E9-7091C973E6E0}"/>
              </a:ext>
            </a:extLst>
          </p:cNvPr>
          <p:cNvSpPr/>
          <p:nvPr>
            <p:custDataLst>
              <p:tags r:id="rId3"/>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ts val="300"/>
              </a:spcBef>
              <a:spcAft>
                <a:spcPts val="300"/>
              </a:spcAft>
            </a:pPr>
            <a:endParaRPr lang="fr-FR" sz="2500" b="1" dirty="0" err="1">
              <a:solidFill>
                <a:schemeClr val="bg1"/>
              </a:solidFill>
              <a:latin typeface="Arial" panose="020B0604020202020204" pitchFamily="34" charset="0"/>
              <a:ea typeface="+mj-ea"/>
              <a:cs typeface="+mj-cs"/>
              <a:sym typeface="Arial" panose="020B0604020202020204" pitchFamily="34" charset="0"/>
            </a:endParaRPr>
          </a:p>
        </p:txBody>
      </p:sp>
      <p:sp>
        <p:nvSpPr>
          <p:cNvPr id="2" name="2. Slide Title">
            <a:extLst>
              <a:ext uri="{FF2B5EF4-FFF2-40B4-BE49-F238E27FC236}">
                <a16:creationId xmlns:a16="http://schemas.microsoft.com/office/drawing/2014/main" id="{CD979B0D-B5F4-4D81-976B-C89E8B5B2959}"/>
              </a:ext>
            </a:extLst>
          </p:cNvPr>
          <p:cNvSpPr>
            <a:spLocks noGrp="1"/>
          </p:cNvSpPr>
          <p:nvPr>
            <p:ph type="title"/>
            <p:custDataLst>
              <p:tags r:id="rId4"/>
            </p:custDataLst>
          </p:nvPr>
        </p:nvSpPr>
        <p:spPr>
          <a:xfrm>
            <a:off x="1506836" y="198166"/>
            <a:ext cx="6017317" cy="769441"/>
          </a:xfrm>
        </p:spPr>
        <p:txBody>
          <a:bodyPr>
            <a:spAutoFit/>
          </a:bodyPr>
          <a:lstStyle/>
          <a:p>
            <a:r>
              <a:rPr lang="fr-FR" dirty="0"/>
              <a:t>Rémunération des pharmaciens des officines </a:t>
            </a:r>
            <a:r>
              <a:rPr lang="fr-FR" dirty="0" smtClean="0"/>
              <a:t>référentes </a:t>
            </a:r>
            <a:r>
              <a:rPr lang="fr-FR" b="0" dirty="0" smtClean="0"/>
              <a:t>(</a:t>
            </a:r>
            <a:r>
              <a:rPr lang="fr-FR" b="0" i="1" dirty="0" smtClean="0"/>
              <a:t>flux A</a:t>
            </a:r>
            <a:r>
              <a:rPr lang="fr-FR" b="0" dirty="0" smtClean="0"/>
              <a:t>)</a:t>
            </a:r>
            <a:endParaRPr lang="fr-FR" b="0" dirty="0"/>
          </a:p>
        </p:txBody>
      </p:sp>
      <p:sp>
        <p:nvSpPr>
          <p:cNvPr id="5" name="Espace réservé de la date 3">
            <a:extLst>
              <a:ext uri="{FF2B5EF4-FFF2-40B4-BE49-F238E27FC236}">
                <a16:creationId xmlns:a16="http://schemas.microsoft.com/office/drawing/2014/main" id="{C95728CC-6F8D-4B9B-81A8-7966272963E0}"/>
              </a:ext>
            </a:extLst>
          </p:cNvPr>
          <p:cNvSpPr>
            <a:spLocks noGrp="1"/>
          </p:cNvSpPr>
          <p:nvPr>
            <p:ph type="dt" sz="half" idx="2"/>
          </p:nvPr>
        </p:nvSpPr>
        <p:spPr/>
        <p:txBody>
          <a:bodyPr/>
          <a:lstStyle/>
          <a:p>
            <a:fld id="{00C643F6-0E6A-4F40-BCCD-F79CBF4548CA}" type="datetime1">
              <a:rPr lang="fr-FR" cap="all" smtClean="0"/>
              <a:t>01/02/2021</a:t>
            </a:fld>
            <a:endParaRPr lang="fr-FR" cap="all" dirty="0"/>
          </a:p>
        </p:txBody>
      </p:sp>
      <p:sp>
        <p:nvSpPr>
          <p:cNvPr id="9" name="Rectangle 8">
            <a:extLst>
              <a:ext uri="{FF2B5EF4-FFF2-40B4-BE49-F238E27FC236}">
                <a16:creationId xmlns:a16="http://schemas.microsoft.com/office/drawing/2014/main" id="{85E3F321-425A-43C9-BDC8-7CF6D0249BD0}"/>
              </a:ext>
            </a:extLst>
          </p:cNvPr>
          <p:cNvSpPr/>
          <p:nvPr/>
        </p:nvSpPr>
        <p:spPr>
          <a:xfrm>
            <a:off x="8423563" y="2905281"/>
            <a:ext cx="2927928" cy="707886"/>
          </a:xfrm>
          <a:prstGeom prst="rect">
            <a:avLst/>
          </a:prstGeom>
        </p:spPr>
        <p:txBody>
          <a:bodyPr wrap="square">
            <a:spAutoFit/>
          </a:bodyPr>
          <a:lstStyle/>
          <a:p>
            <a:r>
              <a:rPr lang="fr-FR" altLang="fr-FR" sz="2000" b="1" dirty="0">
                <a:latin typeface="Arial" panose="020B0604020202020204" pitchFamily="34" charset="0"/>
                <a:ea typeface="Calibri" panose="020F0502020204030204" pitchFamily="34" charset="0"/>
              </a:rPr>
              <a:t>Forfait de </a:t>
            </a:r>
            <a:r>
              <a:rPr lang="fr-FR" altLang="fr-FR" sz="2000" b="1" dirty="0" smtClean="0">
                <a:latin typeface="Arial" panose="020B0604020202020204" pitchFamily="34" charset="0"/>
                <a:ea typeface="Calibri" panose="020F0502020204030204" pitchFamily="34" charset="0"/>
              </a:rPr>
              <a:t>70</a:t>
            </a:r>
            <a:r>
              <a:rPr lang="fr-FR" altLang="fr-FR" sz="2000" b="1" dirty="0">
                <a:latin typeface="Arial" panose="020B0604020202020204" pitchFamily="34" charset="0"/>
                <a:ea typeface="Calibri" panose="020F0502020204030204" pitchFamily="34" charset="0"/>
              </a:rPr>
              <a:t>€ pour chaque livraison </a:t>
            </a:r>
            <a:endParaRPr lang="fr-FR" sz="2000" dirty="0"/>
          </a:p>
        </p:txBody>
      </p:sp>
      <p:sp>
        <p:nvSpPr>
          <p:cNvPr id="12" name="TextBox 11">
            <a:extLst>
              <a:ext uri="{FF2B5EF4-FFF2-40B4-BE49-F238E27FC236}">
                <a16:creationId xmlns:a16="http://schemas.microsoft.com/office/drawing/2014/main" id="{B1B13081-231B-4339-B6A4-12570E2A3230}"/>
              </a:ext>
            </a:extLst>
          </p:cNvPr>
          <p:cNvSpPr txBox="1"/>
          <p:nvPr>
            <p:custDataLst>
              <p:tags r:id="rId5"/>
            </p:custDataLst>
          </p:nvPr>
        </p:nvSpPr>
        <p:spPr>
          <a:xfrm>
            <a:off x="840509" y="2905281"/>
            <a:ext cx="6269975" cy="3282950"/>
          </a:xfrm>
          <a:prstGeom prst="rect">
            <a:avLst/>
          </a:prstGeom>
        </p:spPr>
        <p:txBody>
          <a:bodyPr vert="horz" wrap="square" lIns="0" tIns="0" rIns="0" bIns="0" rtlCol="0">
            <a:spAutoFit/>
          </a:bodyPr>
          <a:lstStyle>
            <a:lvl1pPr lvl="0" indent="0">
              <a:lnSpc>
                <a:spcPct val="100000"/>
              </a:lnSpc>
              <a:spcBef>
                <a:spcPts val="300"/>
              </a:spcBef>
              <a:spcAft>
                <a:spcPts val="300"/>
              </a:spcAft>
              <a:buClr>
                <a:schemeClr val="tx1"/>
              </a:buClr>
              <a:buSzPct val="100000"/>
              <a:buFont typeface="Segoe UI" panose="020B0502040204020203" pitchFamily="34" charset="0"/>
              <a:buChar char="​"/>
              <a:defRPr lang="en-US" sz="1600" dirty="0">
                <a:cs typeface="Arial" panose="020B0604020202020204" pitchFamily="34" charset="0"/>
              </a:defRPr>
            </a:lvl1pPr>
            <a:lvl2pPr marL="228600" lvl="1" indent="-225425">
              <a:lnSpc>
                <a:spcPct val="100000"/>
              </a:lnSpc>
              <a:spcBef>
                <a:spcPts val="0"/>
              </a:spcBef>
              <a:spcAft>
                <a:spcPts val="300"/>
              </a:spcAft>
              <a:buClr>
                <a:schemeClr val="tx1"/>
              </a:buClr>
              <a:buSzPct val="110000"/>
              <a:buFont typeface="Wingdings" panose="05000000000000000000" pitchFamily="2" charset="2"/>
              <a:buChar char=""/>
              <a:defRPr lang="en-US" sz="1600" dirty="0"/>
            </a:lvl2pPr>
            <a:lvl3pPr marL="442913" lvl="2" indent="-214313">
              <a:lnSpc>
                <a:spcPct val="100000"/>
              </a:lnSpc>
              <a:spcBef>
                <a:spcPts val="0"/>
              </a:spcBef>
              <a:spcAft>
                <a:spcPts val="300"/>
              </a:spcAft>
              <a:buClr>
                <a:schemeClr val="tx1"/>
              </a:buClr>
              <a:buSzPct val="110000"/>
              <a:buFont typeface="Arial" panose="020B0604020202020204" pitchFamily="34" charset="0"/>
              <a:buChar char="‒"/>
              <a:defRPr lang="en-US" sz="1600" dirty="0"/>
            </a:lvl3pPr>
            <a:lvl4pPr marL="598488" lvl="3" indent="-152400">
              <a:lnSpc>
                <a:spcPct val="100000"/>
              </a:lnSpc>
              <a:spcBef>
                <a:spcPts val="0"/>
              </a:spcBef>
              <a:spcAft>
                <a:spcPts val="300"/>
              </a:spcAft>
              <a:buClr>
                <a:schemeClr val="tx1"/>
              </a:buClr>
              <a:buSzPct val="100000"/>
              <a:buFont typeface="Arial" panose="020B0604020202020204" pitchFamily="34" charset="0"/>
              <a:buChar char="•"/>
              <a:defRPr lang="en-US" sz="1600" dirty="0"/>
            </a:lvl4pPr>
            <a:lvl5pPr marL="817563" lvl="4" indent="-147638">
              <a:lnSpc>
                <a:spcPct val="100000"/>
              </a:lnSpc>
              <a:spcBef>
                <a:spcPts val="0"/>
              </a:spcBef>
              <a:spcAft>
                <a:spcPts val="300"/>
              </a:spcAft>
              <a:buClr>
                <a:schemeClr val="tx1"/>
              </a:buClr>
              <a:buSzPct val="100000"/>
              <a:buFont typeface="Arial" panose="020B0604020202020204" pitchFamily="34" charset="0"/>
              <a:buChar char="̶"/>
              <a:defRPr lang="en-US" sz="1600" dirty="0"/>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a:spcBef>
                <a:spcPts val="1000"/>
              </a:spcBef>
            </a:pPr>
            <a:r>
              <a:rPr lang="fr-FR" sz="2000" dirty="0"/>
              <a:t>Les pharmaciens des officines référentes sont </a:t>
            </a:r>
            <a:r>
              <a:rPr lang="fr-FR" sz="2000" b="1" dirty="0"/>
              <a:t>responsables de l’ensemble des tâches </a:t>
            </a:r>
            <a:r>
              <a:rPr lang="fr-FR" sz="2000" b="1" dirty="0" smtClean="0"/>
              <a:t>suivantes : </a:t>
            </a:r>
            <a:endParaRPr lang="fr-FR" sz="2000" b="1" dirty="0"/>
          </a:p>
          <a:p>
            <a:pPr lvl="1">
              <a:spcBef>
                <a:spcPts val="500"/>
              </a:spcBef>
            </a:pPr>
            <a:r>
              <a:rPr lang="fr-FR" sz="2000" b="1" dirty="0"/>
              <a:t>Saisie des informations </a:t>
            </a:r>
            <a:r>
              <a:rPr lang="fr-FR" sz="2000" dirty="0"/>
              <a:t>dans le </a:t>
            </a:r>
            <a:r>
              <a:rPr lang="fr-FR" sz="2000" dirty="0" smtClean="0"/>
              <a:t>système d’information: </a:t>
            </a:r>
            <a:endParaRPr lang="fr-FR" sz="2000" dirty="0"/>
          </a:p>
          <a:p>
            <a:pPr lvl="1">
              <a:spcBef>
                <a:spcPts val="500"/>
              </a:spcBef>
            </a:pPr>
            <a:r>
              <a:rPr lang="fr-FR" sz="2000" b="1" dirty="0"/>
              <a:t>Réception des colis </a:t>
            </a:r>
            <a:r>
              <a:rPr lang="fr-FR" sz="2000" dirty="0"/>
              <a:t>(vaccins + kit équipement</a:t>
            </a:r>
            <a:r>
              <a:rPr lang="fr-FR" sz="2000" dirty="0" smtClean="0"/>
              <a:t>);</a:t>
            </a:r>
            <a:endParaRPr lang="fr-FR" sz="2000" dirty="0"/>
          </a:p>
          <a:p>
            <a:pPr lvl="1">
              <a:spcBef>
                <a:spcPts val="500"/>
              </a:spcBef>
            </a:pPr>
            <a:r>
              <a:rPr lang="fr-FR" sz="2000" b="1" dirty="0"/>
              <a:t>Vérification chaine du </a:t>
            </a:r>
            <a:r>
              <a:rPr lang="fr-FR" sz="2000" b="1" dirty="0" smtClean="0"/>
              <a:t>froid ;</a:t>
            </a:r>
            <a:endParaRPr lang="fr-FR" sz="2000" b="1" dirty="0"/>
          </a:p>
          <a:p>
            <a:pPr lvl="1">
              <a:spcBef>
                <a:spcPts val="500"/>
              </a:spcBef>
            </a:pPr>
            <a:r>
              <a:rPr lang="fr-FR" sz="2000" b="1" dirty="0"/>
              <a:t>Stockage</a:t>
            </a:r>
            <a:r>
              <a:rPr lang="fr-FR" sz="2000" dirty="0"/>
              <a:t> des colis / maintien chaine du </a:t>
            </a:r>
            <a:r>
              <a:rPr lang="fr-FR" sz="2000" dirty="0" smtClean="0"/>
              <a:t>froid ; </a:t>
            </a:r>
            <a:endParaRPr lang="fr-FR" sz="2000" dirty="0"/>
          </a:p>
          <a:p>
            <a:pPr lvl="1">
              <a:spcBef>
                <a:spcPts val="500"/>
              </a:spcBef>
            </a:pPr>
            <a:r>
              <a:rPr lang="fr-FR" sz="2000" b="1" dirty="0"/>
              <a:t>Livraison de l’établissement </a:t>
            </a:r>
            <a:r>
              <a:rPr lang="fr-FR" sz="2000" dirty="0"/>
              <a:t>/ maintien chaine du froid</a:t>
            </a:r>
            <a:endParaRPr lang="fr-FR" sz="2000" b="1" dirty="0"/>
          </a:p>
        </p:txBody>
      </p:sp>
      <p:grpSp>
        <p:nvGrpSpPr>
          <p:cNvPr id="18" name="CustomIcon">
            <a:extLst>
              <a:ext uri="{FF2B5EF4-FFF2-40B4-BE49-F238E27FC236}">
                <a16:creationId xmlns:a16="http://schemas.microsoft.com/office/drawing/2014/main" id="{6EF1CC7C-5A8E-4199-9F97-71CA83F7A76C}"/>
              </a:ext>
            </a:extLst>
          </p:cNvPr>
          <p:cNvGrpSpPr>
            <a:grpSpLocks noChangeAspect="1"/>
          </p:cNvGrpSpPr>
          <p:nvPr>
            <p:custDataLst>
              <p:tags r:id="rId6"/>
            </p:custDataLst>
          </p:nvPr>
        </p:nvGrpSpPr>
        <p:grpSpPr>
          <a:xfrm>
            <a:off x="650048" y="1350748"/>
            <a:ext cx="1019810" cy="1019810"/>
            <a:chOff x="-200025" y="-207010"/>
            <a:chExt cx="1019810" cy="1019810"/>
          </a:xfrm>
        </p:grpSpPr>
        <p:sp>
          <p:nvSpPr>
            <p:cNvPr id="15" name="Oval 14">
              <a:extLst>
                <a:ext uri="{FF2B5EF4-FFF2-40B4-BE49-F238E27FC236}">
                  <a16:creationId xmlns:a16="http://schemas.microsoft.com/office/drawing/2014/main" id="{0DCDABB5-AF08-4A91-AFCE-3A7E93BA5CB9}"/>
                </a:ext>
              </a:extLst>
            </p:cNvPr>
            <p:cNvSpPr>
              <a:spLocks noChangeAspect="1"/>
            </p:cNvSpPr>
            <p:nvPr/>
          </p:nvSpPr>
          <p:spPr>
            <a:xfrm>
              <a:off x="-200025" y="-207010"/>
              <a:ext cx="1019810" cy="1019810"/>
            </a:xfrm>
            <a:prstGeom prst="ellipse">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ts val="300"/>
                </a:spcBef>
                <a:spcAft>
                  <a:spcPts val="300"/>
                </a:spcAft>
              </a:pPr>
              <a:endParaRPr lang="fr-FR" sz="1600" dirty="0" err="1">
                <a:solidFill>
                  <a:schemeClr val="bg1"/>
                </a:solidFill>
              </a:endParaRPr>
            </a:p>
          </p:txBody>
        </p:sp>
        <p:pic>
          <p:nvPicPr>
            <p:cNvPr id="17" name="Graphic 16">
              <a:extLst>
                <a:ext uri="{FF2B5EF4-FFF2-40B4-BE49-F238E27FC236}">
                  <a16:creationId xmlns:a16="http://schemas.microsoft.com/office/drawing/2014/main" id="{C02301F3-E4A1-4841-A8E4-E943335A945C}"/>
                </a:ext>
              </a:extLst>
            </p:cNvPr>
            <p:cNvPicPr>
              <a:picLocks noChangeAspect="1"/>
            </p:cNvPicPr>
            <p:nvPr/>
          </p:nvPicPr>
          <p:blipFill>
            <a:blip r:embed="rId11">
              <a:extLst>
                <a:ext uri="{96DAC541-7B7A-43D3-8B79-37D633B846F1}">
                  <asvg:svgBlip xmlns="" xmlns:asvg="http://schemas.microsoft.com/office/drawing/2016/SVG/main" r:embed="rId12"/>
                </a:ext>
              </a:extLst>
            </a:blip>
            <a:stretch>
              <a:fillRect/>
            </a:stretch>
          </p:blipFill>
          <p:spPr>
            <a:xfrm>
              <a:off x="0" y="0"/>
              <a:ext cx="609600" cy="609600"/>
            </a:xfrm>
            <a:prstGeom prst="rect">
              <a:avLst/>
            </a:prstGeom>
          </p:spPr>
        </p:pic>
      </p:grpSp>
      <p:grpSp>
        <p:nvGrpSpPr>
          <p:cNvPr id="22" name="CustomIcon">
            <a:extLst>
              <a:ext uri="{FF2B5EF4-FFF2-40B4-BE49-F238E27FC236}">
                <a16:creationId xmlns:a16="http://schemas.microsoft.com/office/drawing/2014/main" id="{B7DCC656-945E-4786-9DE1-D6F98770B2C7}"/>
              </a:ext>
            </a:extLst>
          </p:cNvPr>
          <p:cNvGrpSpPr>
            <a:grpSpLocks noChangeAspect="1"/>
          </p:cNvGrpSpPr>
          <p:nvPr>
            <p:custDataLst>
              <p:tags r:id="rId7"/>
            </p:custDataLst>
          </p:nvPr>
        </p:nvGrpSpPr>
        <p:grpSpPr>
          <a:xfrm>
            <a:off x="8223077" y="1350748"/>
            <a:ext cx="1019810" cy="1019810"/>
            <a:chOff x="-200025" y="-207010"/>
            <a:chExt cx="1019810" cy="1019810"/>
          </a:xfrm>
        </p:grpSpPr>
        <p:sp>
          <p:nvSpPr>
            <p:cNvPr id="19" name="Oval 18">
              <a:extLst>
                <a:ext uri="{FF2B5EF4-FFF2-40B4-BE49-F238E27FC236}">
                  <a16:creationId xmlns:a16="http://schemas.microsoft.com/office/drawing/2014/main" id="{1E6C8CA4-CAD8-499C-A25B-4F6FBF3363A7}"/>
                </a:ext>
              </a:extLst>
            </p:cNvPr>
            <p:cNvSpPr>
              <a:spLocks noChangeAspect="1"/>
            </p:cNvSpPr>
            <p:nvPr/>
          </p:nvSpPr>
          <p:spPr>
            <a:xfrm>
              <a:off x="-200025" y="-207010"/>
              <a:ext cx="1019810" cy="1019810"/>
            </a:xfrm>
            <a:prstGeom prst="ellipse">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ts val="300"/>
                </a:spcBef>
                <a:spcAft>
                  <a:spcPts val="300"/>
                </a:spcAft>
              </a:pPr>
              <a:endParaRPr lang="fr-FR" sz="1600" dirty="0" err="1">
                <a:solidFill>
                  <a:schemeClr val="bg1"/>
                </a:solidFill>
              </a:endParaRPr>
            </a:p>
          </p:txBody>
        </p:sp>
        <p:pic>
          <p:nvPicPr>
            <p:cNvPr id="21" name="Graphic 20">
              <a:extLst>
                <a:ext uri="{FF2B5EF4-FFF2-40B4-BE49-F238E27FC236}">
                  <a16:creationId xmlns:a16="http://schemas.microsoft.com/office/drawing/2014/main" id="{18738BC9-AEBA-4FEE-AECD-2CA9A2E773E9}"/>
                </a:ext>
              </a:extLst>
            </p:cNvPr>
            <p:cNvPicPr>
              <a:picLocks noChangeAspect="1"/>
            </p:cNvPicPr>
            <p:nvPr/>
          </p:nvPicPr>
          <p:blipFill>
            <a:blip r:embed="rId13">
              <a:extLst>
                <a:ext uri="{96DAC541-7B7A-43D3-8B79-37D633B846F1}">
                  <asvg:svgBlip xmlns="" xmlns:asvg="http://schemas.microsoft.com/office/drawing/2016/SVG/main" r:embed="rId14"/>
                </a:ext>
              </a:extLst>
            </a:blip>
            <a:stretch>
              <a:fillRect/>
            </a:stretch>
          </p:blipFill>
          <p:spPr>
            <a:xfrm>
              <a:off x="0" y="0"/>
              <a:ext cx="609600" cy="609600"/>
            </a:xfrm>
            <a:prstGeom prst="rect">
              <a:avLst/>
            </a:prstGeom>
          </p:spPr>
        </p:pic>
      </p:grpSp>
    </p:spTree>
    <p:extLst>
      <p:ext uri="{BB962C8B-B14F-4D97-AF65-F5344CB8AC3E}">
        <p14:creationId xmlns:p14="http://schemas.microsoft.com/office/powerpoint/2010/main" val="26888605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2" hidden="1">
            <a:extLst>
              <a:ext uri="{FF2B5EF4-FFF2-40B4-BE49-F238E27FC236}">
                <a16:creationId xmlns:a16="http://schemas.microsoft.com/office/drawing/2014/main" id="{5D2D9DAE-AC52-41B8-82F6-577B17A21A45}"/>
              </a:ext>
            </a:extLst>
          </p:cNvPr>
          <p:cNvGraphicFramePr>
            <a:graphicFrameLocks noChangeAspect="1"/>
          </p:cNvGraphicFramePr>
          <p:nvPr>
            <p:custDataLst>
              <p:tags r:id="rId3"/>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26346" name="think-cell Slide" r:id="rId15" imgW="395" imgH="394" progId="TCLayout.ActiveDocument.1">
                  <p:embed/>
                </p:oleObj>
              </mc:Choice>
              <mc:Fallback>
                <p:oleObj name="think-cell Slide" r:id="rId15" imgW="395" imgH="394" progId="TCLayout.ActiveDocument.1">
                  <p:embed/>
                  <p:pic>
                    <p:nvPicPr>
                      <p:cNvPr id="7" name="Object 2" hidden="1">
                        <a:extLst>
                          <a:ext uri="{FF2B5EF4-FFF2-40B4-BE49-F238E27FC236}">
                            <a16:creationId xmlns:a16="http://schemas.microsoft.com/office/drawing/2014/main" id="{5D2D9DAE-AC52-41B8-82F6-577B17A21A45}"/>
                          </a:ext>
                        </a:extLst>
                      </p:cNvPr>
                      <p:cNvPicPr/>
                      <p:nvPr/>
                    </p:nvPicPr>
                    <p:blipFill>
                      <a:blip r:embed="rId16"/>
                      <a:stretch>
                        <a:fillRect/>
                      </a:stretch>
                    </p:blipFill>
                    <p:spPr>
                      <a:xfrm>
                        <a:off x="1588" y="1588"/>
                        <a:ext cx="1588" cy="1588"/>
                      </a:xfrm>
                      <a:prstGeom prst="rect">
                        <a:avLst/>
                      </a:prstGeom>
                    </p:spPr>
                  </p:pic>
                </p:oleObj>
              </mc:Fallback>
            </mc:AlternateContent>
          </a:graphicData>
        </a:graphic>
      </p:graphicFrame>
      <p:sp>
        <p:nvSpPr>
          <p:cNvPr id="6" name="Rectangle 3" hidden="1">
            <a:extLst>
              <a:ext uri="{FF2B5EF4-FFF2-40B4-BE49-F238E27FC236}">
                <a16:creationId xmlns:a16="http://schemas.microsoft.com/office/drawing/2014/main" id="{9604AEE4-3F74-4133-B2EC-1AE7A02958B5}"/>
              </a:ext>
            </a:extLst>
          </p:cNvPr>
          <p:cNvSpPr/>
          <p:nvPr>
            <p:custDataLst>
              <p:tags r:id="rId4"/>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ts val="300"/>
              </a:spcBef>
              <a:spcAft>
                <a:spcPts val="300"/>
              </a:spcAft>
            </a:pPr>
            <a:endParaRPr lang="fr-FR" sz="2800" b="1" dirty="0" err="1">
              <a:solidFill>
                <a:schemeClr val="bg1"/>
              </a:solidFill>
              <a:latin typeface="Arial" panose="020B0604020202020204" pitchFamily="34" charset="0"/>
              <a:ea typeface="+mj-ea"/>
              <a:cs typeface="+mj-cs"/>
              <a:sym typeface="Arial" panose="020B0604020202020204" pitchFamily="34" charset="0"/>
            </a:endParaRPr>
          </a:p>
        </p:txBody>
      </p:sp>
      <p:sp>
        <p:nvSpPr>
          <p:cNvPr id="44" name="2. Slide Title">
            <a:extLst>
              <a:ext uri="{FF2B5EF4-FFF2-40B4-BE49-F238E27FC236}">
                <a16:creationId xmlns:a16="http://schemas.microsoft.com/office/drawing/2014/main" id="{D9F6A72E-B5DD-4BA8-A185-225CAED7EC5B}"/>
              </a:ext>
            </a:extLst>
          </p:cNvPr>
          <p:cNvSpPr>
            <a:spLocks noGrp="1"/>
          </p:cNvSpPr>
          <p:nvPr>
            <p:ph type="title"/>
            <p:custDataLst>
              <p:tags r:id="rId5"/>
            </p:custDataLst>
          </p:nvPr>
        </p:nvSpPr>
        <p:spPr>
          <a:xfrm>
            <a:off x="1710830" y="332746"/>
            <a:ext cx="8770340" cy="387798"/>
          </a:xfrm>
          <a:noFill/>
          <a:ln/>
          <a:extLst>
            <a:ext uri="{909E8E84-426E-40DD-AFC4-6F175D3DCCD1}">
              <a14:hiddenFill xmlns:a14="http://schemas.microsoft.com/office/drawing/2010/main">
                <a:solidFill>
                  <a:srgbClr val="FFFFFF"/>
                </a:solidFill>
              </a14:hiddenFill>
            </a:ext>
          </a:extLst>
        </p:spPr>
        <p:txBody>
          <a:bodyPr wrap="square" anchor="t" anchorCtr="0">
            <a:spAutoFit/>
          </a:bodyPr>
          <a:lstStyle/>
          <a:p>
            <a:pPr>
              <a:lnSpc>
                <a:spcPct val="90000"/>
              </a:lnSpc>
            </a:pPr>
            <a:r>
              <a:rPr lang="fr-FR" sz="2800" dirty="0" smtClean="0"/>
              <a:t>Responsabilité </a:t>
            </a:r>
            <a:r>
              <a:rPr lang="fr-FR" sz="2800" dirty="0"/>
              <a:t>lors de la vaccination en centre</a:t>
            </a:r>
          </a:p>
        </p:txBody>
      </p:sp>
      <p:sp>
        <p:nvSpPr>
          <p:cNvPr id="38" name="TextBox 37">
            <a:extLst>
              <a:ext uri="{FF2B5EF4-FFF2-40B4-BE49-F238E27FC236}">
                <a16:creationId xmlns:a16="http://schemas.microsoft.com/office/drawing/2014/main" id="{981600D4-2440-400F-951E-8D38132891F7}"/>
              </a:ext>
            </a:extLst>
          </p:cNvPr>
          <p:cNvSpPr txBox="1">
            <a:spLocks/>
          </p:cNvSpPr>
          <p:nvPr>
            <p:custDataLst>
              <p:tags r:id="rId6"/>
            </p:custDataLst>
          </p:nvPr>
        </p:nvSpPr>
        <p:spPr>
          <a:xfrm>
            <a:off x="1431540" y="4401126"/>
            <a:ext cx="2611070" cy="615553"/>
          </a:xfrm>
          <a:prstGeom prst="rect">
            <a:avLst/>
          </a:prstGeom>
        </p:spPr>
        <p:txBody>
          <a:bodyPr vert="horz" wrap="square" lIns="0" tIns="0" rIns="0" bIns="0" rtlCol="0" anchor="t">
            <a:spAutoFit/>
          </a:bodyPr>
          <a:lstStyle>
            <a:lvl1pPr lvl="0" indent="0">
              <a:lnSpc>
                <a:spcPct val="100000"/>
              </a:lnSpc>
              <a:spcBef>
                <a:spcPts val="300"/>
              </a:spcBef>
              <a:spcAft>
                <a:spcPts val="300"/>
              </a:spcAft>
              <a:buClr>
                <a:schemeClr val="tx1"/>
              </a:buClr>
              <a:buSzPct val="100000"/>
              <a:buFont typeface="Segoe UI" panose="020B0502040204020203" pitchFamily="34" charset="0"/>
              <a:buChar char="​"/>
              <a:defRPr lang="en-US" sz="1600" dirty="0">
                <a:cs typeface="Arial" panose="020B0604020202020204" pitchFamily="34" charset="0"/>
              </a:defRPr>
            </a:lvl1pPr>
            <a:lvl2pPr marL="228600" lvl="1" indent="-225425">
              <a:lnSpc>
                <a:spcPct val="100000"/>
              </a:lnSpc>
              <a:spcBef>
                <a:spcPts val="0"/>
              </a:spcBef>
              <a:spcAft>
                <a:spcPts val="300"/>
              </a:spcAft>
              <a:buClr>
                <a:schemeClr val="tx1"/>
              </a:buClr>
              <a:buSzPct val="110000"/>
              <a:buFont typeface="Wingdings" panose="05000000000000000000" pitchFamily="2" charset="2"/>
              <a:buChar char=""/>
              <a:defRPr lang="en-US" sz="1600" dirty="0"/>
            </a:lvl2pPr>
            <a:lvl3pPr marL="442913" lvl="2" indent="-214313">
              <a:lnSpc>
                <a:spcPct val="100000"/>
              </a:lnSpc>
              <a:spcBef>
                <a:spcPts val="0"/>
              </a:spcBef>
              <a:spcAft>
                <a:spcPts val="300"/>
              </a:spcAft>
              <a:buClr>
                <a:schemeClr val="tx1"/>
              </a:buClr>
              <a:buSzPct val="110000"/>
              <a:buFont typeface="Arial" panose="020B0604020202020204" pitchFamily="34" charset="0"/>
              <a:buChar char="‒"/>
              <a:defRPr lang="en-US" sz="1600" dirty="0"/>
            </a:lvl3pPr>
            <a:lvl4pPr marL="598488" lvl="3" indent="-152400">
              <a:lnSpc>
                <a:spcPct val="100000"/>
              </a:lnSpc>
              <a:spcBef>
                <a:spcPts val="0"/>
              </a:spcBef>
              <a:spcAft>
                <a:spcPts val="300"/>
              </a:spcAft>
              <a:buClr>
                <a:schemeClr val="tx1"/>
              </a:buClr>
              <a:buSzPct val="100000"/>
              <a:buFont typeface="Arial" panose="020B0604020202020204" pitchFamily="34" charset="0"/>
              <a:buChar char="•"/>
              <a:defRPr lang="en-US" sz="1600" dirty="0"/>
            </a:lvl4pPr>
            <a:lvl5pPr marL="817563" lvl="4" indent="-147638">
              <a:lnSpc>
                <a:spcPct val="100000"/>
              </a:lnSpc>
              <a:spcBef>
                <a:spcPts val="0"/>
              </a:spcBef>
              <a:spcAft>
                <a:spcPts val="300"/>
              </a:spcAft>
              <a:buClr>
                <a:schemeClr val="tx1"/>
              </a:buClr>
              <a:buSzPct val="100000"/>
              <a:buFont typeface="Arial" panose="020B0604020202020204" pitchFamily="34" charset="0"/>
              <a:buChar char="̶"/>
              <a:defRPr lang="en-US" sz="1600" dirty="0"/>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fr-FR" sz="2000" b="1" dirty="0">
                <a:solidFill>
                  <a:srgbClr val="000000"/>
                </a:solidFill>
                <a:latin typeface="Arial" panose="020B0604020202020204" pitchFamily="34" charset="0"/>
              </a:rPr>
              <a:t>Protection fonctionnelle</a:t>
            </a:r>
          </a:p>
        </p:txBody>
      </p:sp>
      <p:sp>
        <p:nvSpPr>
          <p:cNvPr id="48" name="TextBox 47">
            <a:extLst>
              <a:ext uri="{FF2B5EF4-FFF2-40B4-BE49-F238E27FC236}">
                <a16:creationId xmlns:a16="http://schemas.microsoft.com/office/drawing/2014/main" id="{058089F0-DB03-450F-882F-36899B29DB31}"/>
              </a:ext>
            </a:extLst>
          </p:cNvPr>
          <p:cNvSpPr txBox="1"/>
          <p:nvPr>
            <p:custDataLst>
              <p:tags r:id="rId7"/>
            </p:custDataLst>
          </p:nvPr>
        </p:nvSpPr>
        <p:spPr>
          <a:xfrm>
            <a:off x="4677878" y="4401126"/>
            <a:ext cx="6942622" cy="1461939"/>
          </a:xfrm>
          <a:prstGeom prst="rect">
            <a:avLst/>
          </a:prstGeom>
        </p:spPr>
        <p:txBody>
          <a:bodyPr vert="horz" wrap="square" lIns="0" tIns="0" rIns="0" bIns="0" rtlCol="0" anchor="t">
            <a:spAutoFit/>
          </a:bodyPr>
          <a:lstStyle>
            <a:lvl1pPr lvl="0" indent="0">
              <a:lnSpc>
                <a:spcPct val="100000"/>
              </a:lnSpc>
              <a:spcBef>
                <a:spcPts val="300"/>
              </a:spcBef>
              <a:spcAft>
                <a:spcPts val="300"/>
              </a:spcAft>
              <a:buClr>
                <a:schemeClr val="tx1"/>
              </a:buClr>
              <a:buSzPct val="100000"/>
              <a:buFont typeface="Segoe UI" panose="020B0502040204020203" pitchFamily="34" charset="0"/>
              <a:buChar char="​"/>
              <a:defRPr lang="en-US" sz="1600" dirty="0">
                <a:cs typeface="Arial" panose="020B0604020202020204" pitchFamily="34" charset="0"/>
              </a:defRPr>
            </a:lvl1pPr>
            <a:lvl2pPr marL="228600" lvl="1" indent="-225425">
              <a:lnSpc>
                <a:spcPct val="100000"/>
              </a:lnSpc>
              <a:spcBef>
                <a:spcPts val="0"/>
              </a:spcBef>
              <a:spcAft>
                <a:spcPts val="300"/>
              </a:spcAft>
              <a:buClr>
                <a:schemeClr val="tx1"/>
              </a:buClr>
              <a:buSzPct val="110000"/>
              <a:buFont typeface="Wingdings" panose="05000000000000000000" pitchFamily="2" charset="2"/>
              <a:buChar char=""/>
              <a:defRPr lang="en-US" sz="1600" dirty="0"/>
            </a:lvl2pPr>
            <a:lvl3pPr marL="442913" lvl="2" indent="-214313">
              <a:lnSpc>
                <a:spcPct val="100000"/>
              </a:lnSpc>
              <a:spcBef>
                <a:spcPts val="0"/>
              </a:spcBef>
              <a:spcAft>
                <a:spcPts val="300"/>
              </a:spcAft>
              <a:buClr>
                <a:schemeClr val="tx1"/>
              </a:buClr>
              <a:buSzPct val="110000"/>
              <a:buFont typeface="Arial" panose="020B0604020202020204" pitchFamily="34" charset="0"/>
              <a:buChar char="‒"/>
              <a:defRPr lang="en-US" sz="1600" dirty="0"/>
            </a:lvl3pPr>
            <a:lvl4pPr marL="598488" lvl="3" indent="-152400">
              <a:lnSpc>
                <a:spcPct val="100000"/>
              </a:lnSpc>
              <a:spcBef>
                <a:spcPts val="0"/>
              </a:spcBef>
              <a:spcAft>
                <a:spcPts val="300"/>
              </a:spcAft>
              <a:buClr>
                <a:schemeClr val="tx1"/>
              </a:buClr>
              <a:buSzPct val="100000"/>
              <a:buFont typeface="Arial" panose="020B0604020202020204" pitchFamily="34" charset="0"/>
              <a:buChar char="•"/>
              <a:defRPr lang="en-US" sz="1600" dirty="0"/>
            </a:lvl4pPr>
            <a:lvl5pPr marL="817563" lvl="4" indent="-147638">
              <a:lnSpc>
                <a:spcPct val="100000"/>
              </a:lnSpc>
              <a:spcBef>
                <a:spcPts val="0"/>
              </a:spcBef>
              <a:spcAft>
                <a:spcPts val="300"/>
              </a:spcAft>
              <a:buClr>
                <a:schemeClr val="tx1"/>
              </a:buClr>
              <a:buSzPct val="100000"/>
              <a:buFont typeface="Arial" panose="020B0604020202020204" pitchFamily="34" charset="0"/>
              <a:buChar char="̶"/>
              <a:defRPr lang="en-US" sz="1600" dirty="0"/>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lvl="1">
              <a:spcBef>
                <a:spcPct val="50000"/>
              </a:spcBef>
            </a:pPr>
            <a:r>
              <a:rPr lang="fr-FR" sz="1800" dirty="0"/>
              <a:t>Ils bénéficient de la protection fonctionnelle :</a:t>
            </a:r>
          </a:p>
          <a:p>
            <a:pPr lvl="2">
              <a:spcBef>
                <a:spcPct val="50000"/>
              </a:spcBef>
            </a:pPr>
            <a:r>
              <a:rPr lang="fr-FR" sz="1800" dirty="0"/>
              <a:t>Les </a:t>
            </a:r>
            <a:r>
              <a:rPr lang="fr-FR" sz="1800" b="1" dirty="0"/>
              <a:t>professionnels de santé qui pratiquent les </a:t>
            </a:r>
            <a:r>
              <a:rPr lang="fr-FR" sz="1800" b="1" dirty="0" smtClean="0"/>
              <a:t>vaccinations</a:t>
            </a:r>
          </a:p>
          <a:p>
            <a:pPr lvl="2">
              <a:spcBef>
                <a:spcPct val="50000"/>
              </a:spcBef>
            </a:pPr>
            <a:r>
              <a:rPr lang="fr-FR" sz="1800" dirty="0" smtClean="0"/>
              <a:t>Les </a:t>
            </a:r>
            <a:r>
              <a:rPr lang="fr-FR" sz="1800" b="1" dirty="0" smtClean="0"/>
              <a:t>personnes qui participent à l’organisation et au fonctionnement des centres</a:t>
            </a:r>
            <a:endParaRPr lang="fr-FR" sz="1800" b="1" dirty="0"/>
          </a:p>
        </p:txBody>
      </p:sp>
      <p:cxnSp>
        <p:nvCxnSpPr>
          <p:cNvPr id="8" name="Straight Connector 7">
            <a:extLst>
              <a:ext uri="{FF2B5EF4-FFF2-40B4-BE49-F238E27FC236}">
                <a16:creationId xmlns:a16="http://schemas.microsoft.com/office/drawing/2014/main" id="{D1816A6F-7C3B-410F-9EF6-7782D31FCE7C}"/>
              </a:ext>
            </a:extLst>
          </p:cNvPr>
          <p:cNvCxnSpPr/>
          <p:nvPr>
            <p:custDataLst>
              <p:tags r:id="rId8"/>
            </p:custDataLst>
          </p:nvPr>
        </p:nvCxnSpPr>
        <p:spPr>
          <a:xfrm>
            <a:off x="571500" y="4068037"/>
            <a:ext cx="11049000" cy="0"/>
          </a:xfrm>
          <a:prstGeom prst="line">
            <a:avLst/>
          </a:prstGeom>
          <a:ln w="6350" cap="flat">
            <a:solidFill>
              <a:srgbClr val="7F7F7F"/>
            </a:solidFill>
            <a:prstDash val="solid"/>
            <a:miter lim="800000"/>
            <a:tailEnd type="none"/>
          </a:ln>
        </p:spPr>
        <p:style>
          <a:lnRef idx="1">
            <a:schemeClr val="accent1"/>
          </a:lnRef>
          <a:fillRef idx="0">
            <a:schemeClr val="accent1"/>
          </a:fillRef>
          <a:effectRef idx="0">
            <a:schemeClr val="accent1"/>
          </a:effectRef>
          <a:fontRef idx="minor">
            <a:schemeClr val="tx1"/>
          </a:fontRef>
        </p:style>
      </p:cxnSp>
      <p:sp>
        <p:nvSpPr>
          <p:cNvPr id="67" name="TextBox 66">
            <a:extLst>
              <a:ext uri="{FF2B5EF4-FFF2-40B4-BE49-F238E27FC236}">
                <a16:creationId xmlns:a16="http://schemas.microsoft.com/office/drawing/2014/main" id="{30AC147F-F0D5-4B5F-ACAF-54165091477C}"/>
              </a:ext>
            </a:extLst>
          </p:cNvPr>
          <p:cNvSpPr txBox="1">
            <a:spLocks/>
          </p:cNvSpPr>
          <p:nvPr>
            <p:custDataLst>
              <p:tags r:id="rId9"/>
            </p:custDataLst>
          </p:nvPr>
        </p:nvSpPr>
        <p:spPr>
          <a:xfrm>
            <a:off x="1431540" y="1508648"/>
            <a:ext cx="2611070" cy="615553"/>
          </a:xfrm>
          <a:prstGeom prst="rect">
            <a:avLst/>
          </a:prstGeom>
        </p:spPr>
        <p:txBody>
          <a:bodyPr vert="horz" wrap="square" lIns="0" tIns="0" rIns="0" bIns="0" rtlCol="0" anchor="t">
            <a:spAutoFit/>
          </a:bodyPr>
          <a:lstStyle>
            <a:lvl1pPr lvl="0" indent="0">
              <a:lnSpc>
                <a:spcPct val="100000"/>
              </a:lnSpc>
              <a:spcBef>
                <a:spcPts val="300"/>
              </a:spcBef>
              <a:spcAft>
                <a:spcPts val="300"/>
              </a:spcAft>
              <a:buClr>
                <a:schemeClr val="tx1"/>
              </a:buClr>
              <a:buSzPct val="100000"/>
              <a:buFont typeface="Segoe UI" panose="020B0502040204020203" pitchFamily="34" charset="0"/>
              <a:buChar char="​"/>
              <a:defRPr lang="en-US" sz="1600" dirty="0">
                <a:cs typeface="Arial" panose="020B0604020202020204" pitchFamily="34" charset="0"/>
              </a:defRPr>
            </a:lvl1pPr>
            <a:lvl2pPr marL="228600" lvl="1" indent="-225425">
              <a:lnSpc>
                <a:spcPct val="100000"/>
              </a:lnSpc>
              <a:spcBef>
                <a:spcPts val="0"/>
              </a:spcBef>
              <a:spcAft>
                <a:spcPts val="300"/>
              </a:spcAft>
              <a:buClr>
                <a:schemeClr val="tx1"/>
              </a:buClr>
              <a:buSzPct val="110000"/>
              <a:buFont typeface="Wingdings" panose="05000000000000000000" pitchFamily="2" charset="2"/>
              <a:buChar char=""/>
              <a:defRPr lang="en-US" sz="1600" dirty="0"/>
            </a:lvl2pPr>
            <a:lvl3pPr marL="442913" lvl="2" indent="-214313">
              <a:lnSpc>
                <a:spcPct val="100000"/>
              </a:lnSpc>
              <a:spcBef>
                <a:spcPts val="0"/>
              </a:spcBef>
              <a:spcAft>
                <a:spcPts val="300"/>
              </a:spcAft>
              <a:buClr>
                <a:schemeClr val="tx1"/>
              </a:buClr>
              <a:buSzPct val="110000"/>
              <a:buFont typeface="Arial" panose="020B0604020202020204" pitchFamily="34" charset="0"/>
              <a:buChar char="‒"/>
              <a:defRPr lang="en-US" sz="1600" dirty="0"/>
            </a:lvl3pPr>
            <a:lvl4pPr marL="598488" lvl="3" indent="-152400">
              <a:lnSpc>
                <a:spcPct val="100000"/>
              </a:lnSpc>
              <a:spcBef>
                <a:spcPts val="0"/>
              </a:spcBef>
              <a:spcAft>
                <a:spcPts val="300"/>
              </a:spcAft>
              <a:buClr>
                <a:schemeClr val="tx1"/>
              </a:buClr>
              <a:buSzPct val="100000"/>
              <a:buFont typeface="Arial" panose="020B0604020202020204" pitchFamily="34" charset="0"/>
              <a:buChar char="•"/>
              <a:defRPr lang="en-US" sz="1600" dirty="0"/>
            </a:lvl4pPr>
            <a:lvl5pPr marL="817563" lvl="4" indent="-147638">
              <a:lnSpc>
                <a:spcPct val="100000"/>
              </a:lnSpc>
              <a:spcBef>
                <a:spcPts val="0"/>
              </a:spcBef>
              <a:spcAft>
                <a:spcPts val="300"/>
              </a:spcAft>
              <a:buClr>
                <a:schemeClr val="tx1"/>
              </a:buClr>
              <a:buSzPct val="100000"/>
              <a:buFont typeface="Arial" panose="020B0604020202020204" pitchFamily="34" charset="0"/>
              <a:buChar char="̶"/>
              <a:defRPr lang="en-US" sz="1600" dirty="0"/>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fr-FR" sz="2000" b="1" dirty="0"/>
              <a:t>Indemnisation par l’ONIAM</a:t>
            </a:r>
          </a:p>
        </p:txBody>
      </p:sp>
      <p:sp>
        <p:nvSpPr>
          <p:cNvPr id="68" name="TextBox 67">
            <a:extLst>
              <a:ext uri="{FF2B5EF4-FFF2-40B4-BE49-F238E27FC236}">
                <a16:creationId xmlns:a16="http://schemas.microsoft.com/office/drawing/2014/main" id="{D6E99CB1-5436-4160-B73B-CE632F694764}"/>
              </a:ext>
            </a:extLst>
          </p:cNvPr>
          <p:cNvSpPr txBox="1"/>
          <p:nvPr>
            <p:custDataLst>
              <p:tags r:id="rId10"/>
            </p:custDataLst>
          </p:nvPr>
        </p:nvSpPr>
        <p:spPr>
          <a:xfrm>
            <a:off x="4677878" y="1508648"/>
            <a:ext cx="6942622" cy="2292935"/>
          </a:xfrm>
          <a:prstGeom prst="rect">
            <a:avLst/>
          </a:prstGeom>
        </p:spPr>
        <p:txBody>
          <a:bodyPr vert="horz" wrap="square" lIns="0" tIns="0" rIns="0" bIns="0" rtlCol="0" anchor="t">
            <a:spAutoFit/>
          </a:bodyPr>
          <a:lstStyle>
            <a:defPPr>
              <a:defRPr lang="en-US"/>
            </a:defPPr>
            <a:lvl1pPr lvl="0" indent="0">
              <a:lnSpc>
                <a:spcPct val="100000"/>
              </a:lnSpc>
              <a:spcBef>
                <a:spcPts val="300"/>
              </a:spcBef>
              <a:spcAft>
                <a:spcPts val="300"/>
              </a:spcAft>
              <a:buClr>
                <a:schemeClr val="tx1"/>
              </a:buClr>
              <a:buSzPct val="100000"/>
              <a:buFont typeface="Segoe UI" panose="020B0502040204020203" pitchFamily="34" charset="0"/>
              <a:buChar char="​"/>
              <a:defRPr sz="1600">
                <a:cs typeface="Arial" panose="020B0604020202020204" pitchFamily="34" charset="0"/>
              </a:defRPr>
            </a:lvl1pPr>
            <a:lvl2pPr marL="228600" lvl="1" indent="-225425">
              <a:lnSpc>
                <a:spcPct val="100000"/>
              </a:lnSpc>
              <a:spcBef>
                <a:spcPct val="50000"/>
              </a:spcBef>
              <a:spcAft>
                <a:spcPts val="300"/>
              </a:spcAft>
              <a:buClr>
                <a:schemeClr val="tx1"/>
              </a:buClr>
              <a:buSzPct val="110000"/>
              <a:buFont typeface="Wingdings" panose="05000000000000000000" pitchFamily="2" charset="2"/>
              <a:buChar char=""/>
              <a:defRPr b="1"/>
            </a:lvl2pPr>
            <a:lvl3pPr marL="442913" lvl="2" indent="-214313">
              <a:lnSpc>
                <a:spcPct val="100000"/>
              </a:lnSpc>
              <a:spcBef>
                <a:spcPts val="0"/>
              </a:spcBef>
              <a:spcAft>
                <a:spcPts val="300"/>
              </a:spcAft>
              <a:buClr>
                <a:schemeClr val="tx1"/>
              </a:buClr>
              <a:buSzPct val="110000"/>
              <a:buFont typeface="Arial" panose="020B0604020202020204" pitchFamily="34" charset="0"/>
              <a:buChar char="‒"/>
              <a:defRPr sz="1600"/>
            </a:lvl3pPr>
            <a:lvl4pPr marL="598488" lvl="3" indent="-152400">
              <a:lnSpc>
                <a:spcPct val="100000"/>
              </a:lnSpc>
              <a:spcBef>
                <a:spcPts val="0"/>
              </a:spcBef>
              <a:spcAft>
                <a:spcPts val="300"/>
              </a:spcAft>
              <a:buClr>
                <a:schemeClr val="tx1"/>
              </a:buClr>
              <a:buSzPct val="100000"/>
              <a:buFont typeface="Arial" panose="020B0604020202020204" pitchFamily="34" charset="0"/>
              <a:buChar char="•"/>
              <a:defRPr sz="1600"/>
            </a:lvl4pPr>
            <a:lvl5pPr marL="817563" lvl="4" indent="-147638">
              <a:lnSpc>
                <a:spcPct val="100000"/>
              </a:lnSpc>
              <a:spcBef>
                <a:spcPts val="0"/>
              </a:spcBef>
              <a:spcAft>
                <a:spcPts val="300"/>
              </a:spcAft>
              <a:buClr>
                <a:schemeClr val="tx1"/>
              </a:buClr>
              <a:buSzPct val="100000"/>
              <a:buFont typeface="Arial" panose="020B0604020202020204" pitchFamily="34" charset="0"/>
              <a:buChar char="̶"/>
              <a:defRPr sz="1600"/>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lvl="1"/>
            <a:r>
              <a:rPr lang="fr-FR" b="0" dirty="0"/>
              <a:t>La prise en charge au titre de la solidarité nationale est de </a:t>
            </a:r>
            <a:r>
              <a:rPr lang="fr-FR" dirty="0"/>
              <a:t>droit dans le cadre de l’état d’urgence sanitaire</a:t>
            </a:r>
          </a:p>
          <a:p>
            <a:pPr lvl="1"/>
            <a:r>
              <a:rPr lang="fr-FR" dirty="0"/>
              <a:t>Il ne sera pas reproché aux médecins d’avoir délivré une information insuffisante</a:t>
            </a:r>
            <a:r>
              <a:rPr lang="fr-FR" b="0" dirty="0"/>
              <a:t> quant à des effets indésirables </a:t>
            </a:r>
            <a:r>
              <a:rPr lang="fr-FR" dirty="0"/>
              <a:t>méconnus</a:t>
            </a:r>
          </a:p>
          <a:p>
            <a:pPr lvl="1"/>
            <a:r>
              <a:rPr lang="fr-FR" dirty="0"/>
              <a:t>La procédure est facilitée </a:t>
            </a:r>
            <a:r>
              <a:rPr lang="fr-FR" b="0" dirty="0"/>
              <a:t>si la victime choisi de demander à l’ONIAM une indemnisation</a:t>
            </a:r>
          </a:p>
        </p:txBody>
      </p:sp>
      <p:grpSp>
        <p:nvGrpSpPr>
          <p:cNvPr id="69" name="CustomIcon">
            <a:extLst>
              <a:ext uri="{FF2B5EF4-FFF2-40B4-BE49-F238E27FC236}">
                <a16:creationId xmlns:a16="http://schemas.microsoft.com/office/drawing/2014/main" id="{DF5D2979-6841-489F-A981-C98A4759E840}"/>
              </a:ext>
            </a:extLst>
          </p:cNvPr>
          <p:cNvGrpSpPr>
            <a:grpSpLocks/>
          </p:cNvGrpSpPr>
          <p:nvPr>
            <p:custDataLst>
              <p:tags r:id="rId11"/>
            </p:custDataLst>
          </p:nvPr>
        </p:nvGrpSpPr>
        <p:grpSpPr>
          <a:xfrm>
            <a:off x="598376" y="1508648"/>
            <a:ext cx="696544" cy="696544"/>
            <a:chOff x="-200025" y="-207010"/>
            <a:chExt cx="1019810" cy="1019810"/>
          </a:xfrm>
        </p:grpSpPr>
        <p:sp>
          <p:nvSpPr>
            <p:cNvPr id="79" name="Oval 78">
              <a:extLst>
                <a:ext uri="{FF2B5EF4-FFF2-40B4-BE49-F238E27FC236}">
                  <a16:creationId xmlns:a16="http://schemas.microsoft.com/office/drawing/2014/main" id="{731E414A-AA83-4B4C-8226-DB8E6780AECD}"/>
                </a:ext>
              </a:extLst>
            </p:cNvPr>
            <p:cNvSpPr>
              <a:spLocks noChangeAspect="1"/>
            </p:cNvSpPr>
            <p:nvPr/>
          </p:nvSpPr>
          <p:spPr>
            <a:xfrm>
              <a:off x="-200025" y="-207010"/>
              <a:ext cx="1019810" cy="1019810"/>
            </a:xfrm>
            <a:prstGeom prst="ellipse">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ts val="300"/>
                </a:spcBef>
                <a:spcAft>
                  <a:spcPts val="300"/>
                </a:spcAft>
              </a:pPr>
              <a:endParaRPr lang="fr-FR" sz="1600" dirty="0" err="1">
                <a:solidFill>
                  <a:schemeClr val="bg1"/>
                </a:solidFill>
              </a:endParaRPr>
            </a:p>
          </p:txBody>
        </p:sp>
        <p:pic>
          <p:nvPicPr>
            <p:cNvPr id="85" name="Graphic 84">
              <a:extLst>
                <a:ext uri="{FF2B5EF4-FFF2-40B4-BE49-F238E27FC236}">
                  <a16:creationId xmlns:a16="http://schemas.microsoft.com/office/drawing/2014/main" id="{1C037CC4-EECC-4FCF-9F21-1C4D211B2D85}"/>
                </a:ext>
              </a:extLst>
            </p:cNvPr>
            <p:cNvPicPr>
              <a:picLocks noChangeAspect="1"/>
            </p:cNvPicPr>
            <p:nvPr/>
          </p:nvPicPr>
          <p:blipFill>
            <a:blip r:embed="rId17">
              <a:extLst>
                <a:ext uri="{96DAC541-7B7A-43D3-8B79-37D633B846F1}">
                  <asvg:svgBlip xmlns="" xmlns:asvg="http://schemas.microsoft.com/office/drawing/2016/SVG/main" r:embed="rId18"/>
                </a:ext>
              </a:extLst>
            </a:blip>
            <a:stretch>
              <a:fillRect/>
            </a:stretch>
          </p:blipFill>
          <p:spPr>
            <a:xfrm>
              <a:off x="0" y="0"/>
              <a:ext cx="609600" cy="609600"/>
            </a:xfrm>
            <a:prstGeom prst="rect">
              <a:avLst/>
            </a:prstGeom>
          </p:spPr>
        </p:pic>
      </p:grpSp>
      <p:grpSp>
        <p:nvGrpSpPr>
          <p:cNvPr id="12" name="CustomIcon">
            <a:extLst>
              <a:ext uri="{FF2B5EF4-FFF2-40B4-BE49-F238E27FC236}">
                <a16:creationId xmlns:a16="http://schemas.microsoft.com/office/drawing/2014/main" id="{53D4EA89-724B-4882-A271-46D6677ADE97}"/>
              </a:ext>
            </a:extLst>
          </p:cNvPr>
          <p:cNvGrpSpPr>
            <a:grpSpLocks/>
          </p:cNvGrpSpPr>
          <p:nvPr>
            <p:custDataLst>
              <p:tags r:id="rId12"/>
            </p:custDataLst>
          </p:nvPr>
        </p:nvGrpSpPr>
        <p:grpSpPr>
          <a:xfrm>
            <a:off x="616752" y="4401126"/>
            <a:ext cx="696544" cy="696544"/>
            <a:chOff x="-200025" y="-207010"/>
            <a:chExt cx="1019810" cy="1019810"/>
          </a:xfrm>
        </p:grpSpPr>
        <p:sp>
          <p:nvSpPr>
            <p:cNvPr id="9" name="Oval 8">
              <a:extLst>
                <a:ext uri="{FF2B5EF4-FFF2-40B4-BE49-F238E27FC236}">
                  <a16:creationId xmlns:a16="http://schemas.microsoft.com/office/drawing/2014/main" id="{43A33C5A-9672-4B62-A29B-95C75E12A06D}"/>
                </a:ext>
              </a:extLst>
            </p:cNvPr>
            <p:cNvSpPr>
              <a:spLocks noChangeAspect="1"/>
            </p:cNvSpPr>
            <p:nvPr/>
          </p:nvSpPr>
          <p:spPr>
            <a:xfrm>
              <a:off x="-200025" y="-207010"/>
              <a:ext cx="1019810" cy="1019810"/>
            </a:xfrm>
            <a:prstGeom prst="ellipse">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ts val="300"/>
                </a:spcBef>
                <a:spcAft>
                  <a:spcPts val="300"/>
                </a:spcAft>
              </a:pPr>
              <a:endParaRPr lang="fr-FR" sz="1600" dirty="0" err="1">
                <a:solidFill>
                  <a:schemeClr val="bg1"/>
                </a:solidFill>
              </a:endParaRPr>
            </a:p>
          </p:txBody>
        </p:sp>
        <p:pic>
          <p:nvPicPr>
            <p:cNvPr id="11" name="Graphic 10">
              <a:extLst>
                <a:ext uri="{FF2B5EF4-FFF2-40B4-BE49-F238E27FC236}">
                  <a16:creationId xmlns:a16="http://schemas.microsoft.com/office/drawing/2014/main" id="{88B0365C-9DAA-4E43-8ADF-81E40644B20F}"/>
                </a:ext>
              </a:extLst>
            </p:cNvPr>
            <p:cNvPicPr>
              <a:picLocks noChangeAspect="1"/>
            </p:cNvPicPr>
            <p:nvPr/>
          </p:nvPicPr>
          <p:blipFill>
            <a:blip r:embed="rId19">
              <a:extLst>
                <a:ext uri="{96DAC541-7B7A-43D3-8B79-37D633B846F1}">
                  <asvg:svgBlip xmlns="" xmlns:asvg="http://schemas.microsoft.com/office/drawing/2016/SVG/main" r:embed="rId20"/>
                </a:ext>
              </a:extLst>
            </a:blip>
            <a:stretch>
              <a:fillRect/>
            </a:stretch>
          </p:blipFill>
          <p:spPr>
            <a:xfrm>
              <a:off x="0" y="0"/>
              <a:ext cx="609600" cy="609600"/>
            </a:xfrm>
            <a:prstGeom prst="rect">
              <a:avLst/>
            </a:prstGeom>
          </p:spPr>
        </p:pic>
      </p:grpSp>
    </p:spTree>
    <p:custDataLst>
      <p:tags r:id="rId2"/>
    </p:custDataLst>
    <p:extLst>
      <p:ext uri="{BB962C8B-B14F-4D97-AF65-F5344CB8AC3E}">
        <p14:creationId xmlns:p14="http://schemas.microsoft.com/office/powerpoint/2010/main" val="11840855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6" hidden="1">
            <a:extLst>
              <a:ext uri="{FF2B5EF4-FFF2-40B4-BE49-F238E27FC236}">
                <a16:creationId xmlns:a16="http://schemas.microsoft.com/office/drawing/2014/main" id="{0E40D676-8078-40C8-A388-3ACA1F61F23A}"/>
              </a:ext>
            </a:extLst>
          </p:cNvPr>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29415" name="think-cell Slide" r:id="rId14" imgW="395" imgH="396" progId="TCLayout.ActiveDocument.1">
                  <p:embed/>
                </p:oleObj>
              </mc:Choice>
              <mc:Fallback>
                <p:oleObj name="think-cell Slide" r:id="rId14" imgW="395" imgH="396" progId="TCLayout.ActiveDocument.1">
                  <p:embed/>
                  <p:pic>
                    <p:nvPicPr>
                      <p:cNvPr id="6" name="Object 6" hidden="1">
                        <a:extLst>
                          <a:ext uri="{FF2B5EF4-FFF2-40B4-BE49-F238E27FC236}">
                            <a16:creationId xmlns:a16="http://schemas.microsoft.com/office/drawing/2014/main" id="{0E40D676-8078-40C8-A388-3ACA1F61F23A}"/>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7" name="Rectangle 1" hidden="1">
            <a:extLst>
              <a:ext uri="{FF2B5EF4-FFF2-40B4-BE49-F238E27FC236}">
                <a16:creationId xmlns:a16="http://schemas.microsoft.com/office/drawing/2014/main" id="{24637F23-B1EB-4A40-BF69-527A9B41A991}"/>
              </a:ext>
            </a:extLst>
          </p:cNvPr>
          <p:cNvSpPr/>
          <p:nvPr>
            <p:custDataLst>
              <p:tags r:id="rId3"/>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ts val="300"/>
              </a:spcBef>
              <a:spcAft>
                <a:spcPts val="300"/>
              </a:spcAft>
            </a:pPr>
            <a:endParaRPr lang="fr-FR" sz="2500" b="1" dirty="0" err="1">
              <a:solidFill>
                <a:schemeClr val="bg1"/>
              </a:solidFill>
              <a:latin typeface="Arial" panose="020B0604020202020204" pitchFamily="34" charset="0"/>
              <a:ea typeface="+mj-ea"/>
              <a:cs typeface="+mj-cs"/>
              <a:sym typeface="Arial" panose="020B0604020202020204" pitchFamily="34" charset="0"/>
            </a:endParaRPr>
          </a:p>
        </p:txBody>
      </p:sp>
      <p:sp>
        <p:nvSpPr>
          <p:cNvPr id="2" name="2. Slide Title">
            <a:extLst>
              <a:ext uri="{FF2B5EF4-FFF2-40B4-BE49-F238E27FC236}">
                <a16:creationId xmlns:a16="http://schemas.microsoft.com/office/drawing/2014/main" id="{3C9ED81E-953E-48BF-B0E5-82EE8D66AEBF}"/>
              </a:ext>
            </a:extLst>
          </p:cNvPr>
          <p:cNvSpPr>
            <a:spLocks noGrp="1"/>
          </p:cNvSpPr>
          <p:nvPr>
            <p:ph type="title"/>
            <p:custDataLst>
              <p:tags r:id="rId4"/>
            </p:custDataLst>
          </p:nvPr>
        </p:nvSpPr>
        <p:spPr>
          <a:xfrm>
            <a:off x="1564672" y="399986"/>
            <a:ext cx="10120883" cy="384721"/>
          </a:xfrm>
        </p:spPr>
        <p:txBody>
          <a:bodyPr/>
          <a:lstStyle/>
          <a:p>
            <a:r>
              <a:rPr lang="fr-FR" dirty="0" smtClean="0"/>
              <a:t>Stratégie vaccinale – responsabilité des parties engagées</a:t>
            </a:r>
            <a:endParaRPr lang="fr-FR" dirty="0"/>
          </a:p>
        </p:txBody>
      </p:sp>
      <p:cxnSp>
        <p:nvCxnSpPr>
          <p:cNvPr id="27" name="LineBasicDefault 27">
            <a:extLst>
              <a:ext uri="{FF2B5EF4-FFF2-40B4-BE49-F238E27FC236}">
                <a16:creationId xmlns:a16="http://schemas.microsoft.com/office/drawing/2014/main" id="{B21540DE-58E2-4A98-90BA-A3AEC915094E}"/>
              </a:ext>
            </a:extLst>
          </p:cNvPr>
          <p:cNvCxnSpPr>
            <a:cxnSpLocks/>
          </p:cNvCxnSpPr>
          <p:nvPr>
            <p:custDataLst>
              <p:tags r:id="rId5"/>
            </p:custDataLst>
          </p:nvPr>
        </p:nvCxnSpPr>
        <p:spPr>
          <a:xfrm flipH="1">
            <a:off x="538600" y="2747350"/>
            <a:ext cx="11081900" cy="0"/>
          </a:xfrm>
          <a:prstGeom prst="straightConnector1">
            <a:avLst/>
          </a:prstGeom>
          <a:ln w="6350" cap="flat">
            <a:solidFill>
              <a:schemeClr val="bg1">
                <a:lumMod val="75000"/>
              </a:schemeClr>
            </a:solidFill>
            <a:miter lim="800000"/>
            <a:tailEnd type="non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ED7D733F-69E5-40F9-A721-48338EA97DD8}"/>
              </a:ext>
            </a:extLst>
          </p:cNvPr>
          <p:cNvSpPr txBox="1">
            <a:spLocks/>
          </p:cNvSpPr>
          <p:nvPr>
            <p:custDataLst>
              <p:tags r:id="rId6"/>
            </p:custDataLst>
          </p:nvPr>
        </p:nvSpPr>
        <p:spPr>
          <a:xfrm>
            <a:off x="903901" y="1493441"/>
            <a:ext cx="1559899" cy="670824"/>
          </a:xfrm>
          <a:prstGeom prst="rect">
            <a:avLst/>
          </a:prstGeom>
        </p:spPr>
        <p:txBody>
          <a:bodyPr vert="horz" wrap="square" lIns="0" tIns="0" rIns="0" bIns="0" rtlCol="0" anchor="t">
            <a:noAutofit/>
          </a:bodyPr>
          <a:lstStyle>
            <a:lvl1pPr lvl="0" indent="0">
              <a:lnSpc>
                <a:spcPct val="100000"/>
              </a:lnSpc>
              <a:spcBef>
                <a:spcPts val="300"/>
              </a:spcBef>
              <a:spcAft>
                <a:spcPts val="300"/>
              </a:spcAft>
              <a:buClr>
                <a:schemeClr val="tx1"/>
              </a:buClr>
              <a:buSzPct val="100000"/>
              <a:buFont typeface="Segoe UI" panose="020B0502040204020203" pitchFamily="34" charset="0"/>
              <a:buChar char="​"/>
              <a:defRPr lang="en-US" sz="1600" dirty="0">
                <a:cs typeface="Arial" panose="020B0604020202020204" pitchFamily="34" charset="0"/>
              </a:defRPr>
            </a:lvl1pPr>
            <a:lvl2pPr marL="228600" lvl="1" indent="-225425">
              <a:lnSpc>
                <a:spcPct val="100000"/>
              </a:lnSpc>
              <a:spcBef>
                <a:spcPts val="0"/>
              </a:spcBef>
              <a:spcAft>
                <a:spcPts val="300"/>
              </a:spcAft>
              <a:buClr>
                <a:schemeClr val="tx1"/>
              </a:buClr>
              <a:buSzPct val="110000"/>
              <a:buFont typeface="Wingdings" panose="05000000000000000000" pitchFamily="2" charset="2"/>
              <a:buChar char=""/>
              <a:defRPr lang="en-US" sz="1600" dirty="0"/>
            </a:lvl2pPr>
            <a:lvl3pPr marL="442913" lvl="2" indent="-214313">
              <a:lnSpc>
                <a:spcPct val="100000"/>
              </a:lnSpc>
              <a:spcBef>
                <a:spcPts val="0"/>
              </a:spcBef>
              <a:spcAft>
                <a:spcPts val="300"/>
              </a:spcAft>
              <a:buClr>
                <a:schemeClr val="tx1"/>
              </a:buClr>
              <a:buSzPct val="110000"/>
              <a:buFont typeface="Arial" panose="020B0604020202020204" pitchFamily="34" charset="0"/>
              <a:buChar char="‒"/>
              <a:defRPr lang="en-US" sz="1600" dirty="0"/>
            </a:lvl3pPr>
            <a:lvl4pPr marL="598488" lvl="3" indent="-152400">
              <a:lnSpc>
                <a:spcPct val="100000"/>
              </a:lnSpc>
              <a:spcBef>
                <a:spcPts val="0"/>
              </a:spcBef>
              <a:spcAft>
                <a:spcPts val="300"/>
              </a:spcAft>
              <a:buClr>
                <a:schemeClr val="tx1"/>
              </a:buClr>
              <a:buSzPct val="100000"/>
              <a:buFont typeface="Arial" panose="020B0604020202020204" pitchFamily="34" charset="0"/>
              <a:buChar char="•"/>
              <a:defRPr lang="en-US" sz="1600" dirty="0"/>
            </a:lvl4pPr>
            <a:lvl5pPr marL="817563" lvl="4" indent="-147638">
              <a:lnSpc>
                <a:spcPct val="100000"/>
              </a:lnSpc>
              <a:spcBef>
                <a:spcPts val="0"/>
              </a:spcBef>
              <a:spcAft>
                <a:spcPts val="300"/>
              </a:spcAft>
              <a:buClr>
                <a:schemeClr val="tx1"/>
              </a:buClr>
              <a:buSzPct val="100000"/>
              <a:buFont typeface="Arial" panose="020B0604020202020204" pitchFamily="34" charset="0"/>
              <a:buChar char="̶"/>
              <a:defRPr lang="en-US" sz="1600" dirty="0"/>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a:buNone/>
            </a:pPr>
            <a:r>
              <a:rPr lang="fr-FR" b="1" dirty="0"/>
              <a:t>Responsabilité de l’usage du centre de vaccination</a:t>
            </a:r>
          </a:p>
        </p:txBody>
      </p:sp>
      <p:sp>
        <p:nvSpPr>
          <p:cNvPr id="21" name="TextBox 20">
            <a:extLst>
              <a:ext uri="{FF2B5EF4-FFF2-40B4-BE49-F238E27FC236}">
                <a16:creationId xmlns:a16="http://schemas.microsoft.com/office/drawing/2014/main" id="{14B49C68-EFA4-4F24-A1E8-85DB7E357312}"/>
              </a:ext>
            </a:extLst>
          </p:cNvPr>
          <p:cNvSpPr txBox="1">
            <a:spLocks/>
          </p:cNvSpPr>
          <p:nvPr>
            <p:custDataLst>
              <p:tags r:id="rId7"/>
            </p:custDataLst>
          </p:nvPr>
        </p:nvSpPr>
        <p:spPr>
          <a:xfrm>
            <a:off x="2882900" y="1493441"/>
            <a:ext cx="8737600" cy="636975"/>
          </a:xfrm>
          <a:prstGeom prst="rect">
            <a:avLst/>
          </a:prstGeom>
        </p:spPr>
        <p:txBody>
          <a:bodyPr vert="horz" wrap="square" lIns="0" tIns="0" rIns="0" bIns="0" rtlCol="0" anchor="t">
            <a:noAutofit/>
          </a:bodyPr>
          <a:lstStyle>
            <a:lvl1pPr lvl="0" indent="0">
              <a:lnSpc>
                <a:spcPct val="100000"/>
              </a:lnSpc>
              <a:spcBef>
                <a:spcPts val="300"/>
              </a:spcBef>
              <a:spcAft>
                <a:spcPts val="300"/>
              </a:spcAft>
              <a:buClr>
                <a:schemeClr val="tx1"/>
              </a:buClr>
              <a:buSzPct val="100000"/>
              <a:buFont typeface="Segoe UI" panose="020B0502040204020203" pitchFamily="34" charset="0"/>
              <a:buChar char="​"/>
              <a:defRPr lang="en-US" sz="1600" dirty="0">
                <a:cs typeface="Arial" panose="020B0604020202020204" pitchFamily="34" charset="0"/>
              </a:defRPr>
            </a:lvl1pPr>
            <a:lvl2pPr marL="228600" lvl="1" indent="-225425">
              <a:lnSpc>
                <a:spcPct val="100000"/>
              </a:lnSpc>
              <a:spcBef>
                <a:spcPts val="0"/>
              </a:spcBef>
              <a:spcAft>
                <a:spcPts val="300"/>
              </a:spcAft>
              <a:buClr>
                <a:schemeClr val="tx1"/>
              </a:buClr>
              <a:buSzPct val="110000"/>
              <a:buFont typeface="Wingdings" panose="05000000000000000000" pitchFamily="2" charset="2"/>
              <a:buChar char=""/>
              <a:defRPr lang="en-US" sz="1600" dirty="0"/>
            </a:lvl2pPr>
            <a:lvl3pPr marL="442913" lvl="2" indent="-214313">
              <a:lnSpc>
                <a:spcPct val="100000"/>
              </a:lnSpc>
              <a:spcBef>
                <a:spcPts val="0"/>
              </a:spcBef>
              <a:spcAft>
                <a:spcPts val="300"/>
              </a:spcAft>
              <a:buClr>
                <a:schemeClr val="tx1"/>
              </a:buClr>
              <a:buSzPct val="110000"/>
              <a:buFont typeface="Arial" panose="020B0604020202020204" pitchFamily="34" charset="0"/>
              <a:buChar char="‒"/>
              <a:defRPr lang="en-US" sz="1600" dirty="0"/>
            </a:lvl3pPr>
            <a:lvl4pPr marL="598488" lvl="3" indent="-152400">
              <a:lnSpc>
                <a:spcPct val="100000"/>
              </a:lnSpc>
              <a:spcBef>
                <a:spcPts val="0"/>
              </a:spcBef>
              <a:spcAft>
                <a:spcPts val="300"/>
              </a:spcAft>
              <a:buClr>
                <a:schemeClr val="tx1"/>
              </a:buClr>
              <a:buSzPct val="100000"/>
              <a:buFont typeface="Arial" panose="020B0604020202020204" pitchFamily="34" charset="0"/>
              <a:buChar char="•"/>
              <a:defRPr lang="en-US" sz="1600" dirty="0"/>
            </a:lvl4pPr>
            <a:lvl5pPr marL="817563" lvl="4" indent="-147638">
              <a:lnSpc>
                <a:spcPct val="100000"/>
              </a:lnSpc>
              <a:spcBef>
                <a:spcPts val="0"/>
              </a:spcBef>
              <a:spcAft>
                <a:spcPts val="300"/>
              </a:spcAft>
              <a:buClr>
                <a:schemeClr val="tx1"/>
              </a:buClr>
              <a:buSzPct val="100000"/>
              <a:buFont typeface="Arial" panose="020B0604020202020204" pitchFamily="34" charset="0"/>
              <a:buChar char="̶"/>
              <a:defRPr lang="en-US" sz="1600" dirty="0"/>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a:buNone/>
            </a:pPr>
            <a:r>
              <a:rPr lang="fr-FR" b="1" dirty="0"/>
              <a:t>Les collectivités qui ouvrent un centre de vaccination dans un équipement qui leur appartient sont présumées responsables en cas d’accident subi du fait des ouvrages dont elles ont la garde</a:t>
            </a:r>
            <a:r>
              <a:rPr lang="fr-FR" dirty="0"/>
              <a:t>, par une victime ayant la qualité d’usager de cet ouvrage. </a:t>
            </a:r>
          </a:p>
        </p:txBody>
      </p:sp>
      <p:sp>
        <p:nvSpPr>
          <p:cNvPr id="4" name="TrackerNumBlue 8">
            <a:extLst>
              <a:ext uri="{FF2B5EF4-FFF2-40B4-BE49-F238E27FC236}">
                <a16:creationId xmlns:a16="http://schemas.microsoft.com/office/drawing/2014/main" id="{DEAF66BA-93E7-4215-8419-85F20B51BC06}"/>
              </a:ext>
            </a:extLst>
          </p:cNvPr>
          <p:cNvSpPr/>
          <p:nvPr>
            <p:custDataLst>
              <p:tags r:id="rId8"/>
            </p:custDataLst>
          </p:nvPr>
        </p:nvSpPr>
        <p:spPr>
          <a:xfrm>
            <a:off x="538600" y="1544241"/>
            <a:ext cx="279340" cy="279340"/>
          </a:xfrm>
          <a:prstGeom prst="ellipse">
            <a:avLst/>
          </a:prstGeom>
          <a:solidFill>
            <a:schemeClr val="accent1"/>
          </a:solidFill>
          <a:ln w="6350" cap="sq" cmpd="sng" algn="ctr">
            <a:noFill/>
            <a:prstDash val="solid"/>
            <a:miter lim="800000"/>
          </a:ln>
          <a:effectLst/>
          <a:extLst>
            <a:ext uri="{91240B29-F687-4F45-9708-019B960494DF}">
              <a14:hiddenLine xmlns:a14="http://schemas.microsoft.com/office/drawing/2010/main" w="6350" cap="sq" cmpd="sng" algn="ctr">
                <a:solidFill>
                  <a:schemeClr val="accent1"/>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1" forceAA="0" compatLnSpc="1">
            <a:prstTxWarp prst="textNoShape">
              <a:avLst/>
            </a:prstTxWarp>
            <a:noAutofit/>
          </a:bodyPr>
          <a:lstStyle/>
          <a:p>
            <a:pPr algn="ctr">
              <a:spcBef>
                <a:spcPts val="300"/>
              </a:spcBef>
              <a:spcAft>
                <a:spcPts val="300"/>
              </a:spcAft>
            </a:pPr>
            <a:r>
              <a:rPr lang="fr-FR" sz="1200">
                <a:solidFill>
                  <a:schemeClr val="bg1"/>
                </a:solidFill>
              </a:rPr>
              <a:t>1</a:t>
            </a:r>
            <a:endParaRPr lang="fr-FR" sz="1200" dirty="0" err="1">
              <a:solidFill>
                <a:schemeClr val="bg1"/>
              </a:solidFill>
            </a:endParaRPr>
          </a:p>
        </p:txBody>
      </p:sp>
      <p:sp>
        <p:nvSpPr>
          <p:cNvPr id="32" name="TextBox 31">
            <a:extLst>
              <a:ext uri="{FF2B5EF4-FFF2-40B4-BE49-F238E27FC236}">
                <a16:creationId xmlns:a16="http://schemas.microsoft.com/office/drawing/2014/main" id="{5B7E6671-B1B8-4CAE-803E-B12BEAD0B4AB}"/>
              </a:ext>
            </a:extLst>
          </p:cNvPr>
          <p:cNvSpPr txBox="1">
            <a:spLocks/>
          </p:cNvSpPr>
          <p:nvPr>
            <p:custDataLst>
              <p:tags r:id="rId9"/>
            </p:custDataLst>
          </p:nvPr>
        </p:nvSpPr>
        <p:spPr>
          <a:xfrm>
            <a:off x="903901" y="3048243"/>
            <a:ext cx="1559899" cy="521816"/>
          </a:xfrm>
          <a:prstGeom prst="rect">
            <a:avLst/>
          </a:prstGeom>
        </p:spPr>
        <p:txBody>
          <a:bodyPr vert="horz" wrap="square" lIns="0" tIns="0" rIns="0" bIns="0" rtlCol="0" anchor="t">
            <a:noAutofit/>
          </a:bodyPr>
          <a:lstStyle>
            <a:lvl1pPr lvl="0" indent="0">
              <a:lnSpc>
                <a:spcPct val="100000"/>
              </a:lnSpc>
              <a:spcBef>
                <a:spcPts val="300"/>
              </a:spcBef>
              <a:spcAft>
                <a:spcPts val="300"/>
              </a:spcAft>
              <a:buClr>
                <a:schemeClr val="tx1"/>
              </a:buClr>
              <a:buSzPct val="100000"/>
              <a:buFont typeface="Segoe UI" panose="020B0502040204020203" pitchFamily="34" charset="0"/>
              <a:buChar char="​"/>
              <a:defRPr lang="en-US" sz="1600" dirty="0">
                <a:cs typeface="Arial" panose="020B0604020202020204" pitchFamily="34" charset="0"/>
              </a:defRPr>
            </a:lvl1pPr>
            <a:lvl2pPr marL="228600" lvl="1" indent="-225425">
              <a:lnSpc>
                <a:spcPct val="100000"/>
              </a:lnSpc>
              <a:spcBef>
                <a:spcPts val="0"/>
              </a:spcBef>
              <a:spcAft>
                <a:spcPts val="300"/>
              </a:spcAft>
              <a:buClr>
                <a:schemeClr val="tx1"/>
              </a:buClr>
              <a:buSzPct val="110000"/>
              <a:buFont typeface="Wingdings" panose="05000000000000000000" pitchFamily="2" charset="2"/>
              <a:buChar char=""/>
              <a:defRPr lang="en-US" sz="1600" dirty="0"/>
            </a:lvl2pPr>
            <a:lvl3pPr marL="442913" lvl="2" indent="-214313">
              <a:lnSpc>
                <a:spcPct val="100000"/>
              </a:lnSpc>
              <a:spcBef>
                <a:spcPts val="0"/>
              </a:spcBef>
              <a:spcAft>
                <a:spcPts val="300"/>
              </a:spcAft>
              <a:buClr>
                <a:schemeClr val="tx1"/>
              </a:buClr>
              <a:buSzPct val="110000"/>
              <a:buFont typeface="Arial" panose="020B0604020202020204" pitchFamily="34" charset="0"/>
              <a:buChar char="‒"/>
              <a:defRPr lang="en-US" sz="1600" dirty="0"/>
            </a:lvl3pPr>
            <a:lvl4pPr marL="598488" lvl="3" indent="-152400">
              <a:lnSpc>
                <a:spcPct val="100000"/>
              </a:lnSpc>
              <a:spcBef>
                <a:spcPts val="0"/>
              </a:spcBef>
              <a:spcAft>
                <a:spcPts val="300"/>
              </a:spcAft>
              <a:buClr>
                <a:schemeClr val="tx1"/>
              </a:buClr>
              <a:buSzPct val="100000"/>
              <a:buFont typeface="Arial" panose="020B0604020202020204" pitchFamily="34" charset="0"/>
              <a:buChar char="•"/>
              <a:defRPr lang="en-US" sz="1600" dirty="0"/>
            </a:lvl4pPr>
            <a:lvl5pPr marL="817563" lvl="4" indent="-147638">
              <a:lnSpc>
                <a:spcPct val="100000"/>
              </a:lnSpc>
              <a:spcBef>
                <a:spcPts val="0"/>
              </a:spcBef>
              <a:spcAft>
                <a:spcPts val="300"/>
              </a:spcAft>
              <a:buClr>
                <a:schemeClr val="tx1"/>
              </a:buClr>
              <a:buSzPct val="100000"/>
              <a:buFont typeface="Arial" panose="020B0604020202020204" pitchFamily="34" charset="0"/>
              <a:buChar char="̶"/>
              <a:defRPr lang="en-US" sz="1600" dirty="0"/>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a:buNone/>
            </a:pPr>
            <a:r>
              <a:rPr lang="fr-FR" b="1" dirty="0"/>
              <a:t>Responsabilité de la conservation et du bon usage des médicaments</a:t>
            </a:r>
          </a:p>
        </p:txBody>
      </p:sp>
      <p:sp>
        <p:nvSpPr>
          <p:cNvPr id="33" name="TextBox 32">
            <a:extLst>
              <a:ext uri="{FF2B5EF4-FFF2-40B4-BE49-F238E27FC236}">
                <a16:creationId xmlns:a16="http://schemas.microsoft.com/office/drawing/2014/main" id="{9CE65DF1-BED8-47E3-9211-DE8146F5D00D}"/>
              </a:ext>
            </a:extLst>
          </p:cNvPr>
          <p:cNvSpPr txBox="1">
            <a:spLocks/>
          </p:cNvSpPr>
          <p:nvPr>
            <p:custDataLst>
              <p:tags r:id="rId10"/>
            </p:custDataLst>
          </p:nvPr>
        </p:nvSpPr>
        <p:spPr>
          <a:xfrm>
            <a:off x="2882900" y="3048243"/>
            <a:ext cx="8737600" cy="521816"/>
          </a:xfrm>
          <a:prstGeom prst="rect">
            <a:avLst/>
          </a:prstGeom>
        </p:spPr>
        <p:txBody>
          <a:bodyPr vert="horz" wrap="square" lIns="0" tIns="0" rIns="0" bIns="0" rtlCol="0" anchor="t">
            <a:noAutofit/>
          </a:bodyPr>
          <a:lstStyle>
            <a:lvl1pPr lvl="0" indent="0">
              <a:lnSpc>
                <a:spcPct val="100000"/>
              </a:lnSpc>
              <a:spcBef>
                <a:spcPts val="300"/>
              </a:spcBef>
              <a:spcAft>
                <a:spcPts val="300"/>
              </a:spcAft>
              <a:buClr>
                <a:schemeClr val="tx1"/>
              </a:buClr>
              <a:buSzPct val="100000"/>
              <a:buFont typeface="Segoe UI" panose="020B0502040204020203" pitchFamily="34" charset="0"/>
              <a:buChar char="​"/>
              <a:defRPr lang="en-US" sz="1600" dirty="0">
                <a:cs typeface="Arial" panose="020B0604020202020204" pitchFamily="34" charset="0"/>
              </a:defRPr>
            </a:lvl1pPr>
            <a:lvl2pPr marL="228600" lvl="1" indent="-225425">
              <a:lnSpc>
                <a:spcPct val="100000"/>
              </a:lnSpc>
              <a:spcBef>
                <a:spcPts val="0"/>
              </a:spcBef>
              <a:spcAft>
                <a:spcPts val="300"/>
              </a:spcAft>
              <a:buClr>
                <a:schemeClr val="tx1"/>
              </a:buClr>
              <a:buSzPct val="110000"/>
              <a:buFont typeface="Wingdings" panose="05000000000000000000" pitchFamily="2" charset="2"/>
              <a:buChar char=""/>
              <a:defRPr lang="en-US" sz="1600" dirty="0"/>
            </a:lvl2pPr>
            <a:lvl3pPr marL="442913" lvl="2" indent="-214313">
              <a:lnSpc>
                <a:spcPct val="100000"/>
              </a:lnSpc>
              <a:spcBef>
                <a:spcPts val="0"/>
              </a:spcBef>
              <a:spcAft>
                <a:spcPts val="300"/>
              </a:spcAft>
              <a:buClr>
                <a:schemeClr val="tx1"/>
              </a:buClr>
              <a:buSzPct val="110000"/>
              <a:buFont typeface="Arial" panose="020B0604020202020204" pitchFamily="34" charset="0"/>
              <a:buChar char="‒"/>
              <a:defRPr lang="en-US" sz="1600" dirty="0"/>
            </a:lvl3pPr>
            <a:lvl4pPr marL="598488" lvl="3" indent="-152400">
              <a:lnSpc>
                <a:spcPct val="100000"/>
              </a:lnSpc>
              <a:spcBef>
                <a:spcPts val="0"/>
              </a:spcBef>
              <a:spcAft>
                <a:spcPts val="300"/>
              </a:spcAft>
              <a:buClr>
                <a:schemeClr val="tx1"/>
              </a:buClr>
              <a:buSzPct val="100000"/>
              <a:buFont typeface="Arial" panose="020B0604020202020204" pitchFamily="34" charset="0"/>
              <a:buChar char="•"/>
              <a:defRPr lang="en-US" sz="1600" dirty="0"/>
            </a:lvl4pPr>
            <a:lvl5pPr marL="817563" lvl="4" indent="-147638">
              <a:lnSpc>
                <a:spcPct val="100000"/>
              </a:lnSpc>
              <a:spcBef>
                <a:spcPts val="0"/>
              </a:spcBef>
              <a:spcAft>
                <a:spcPts val="300"/>
              </a:spcAft>
              <a:buClr>
                <a:schemeClr val="tx1"/>
              </a:buClr>
              <a:buSzPct val="100000"/>
              <a:buFont typeface="Arial" panose="020B0604020202020204" pitchFamily="34" charset="0"/>
              <a:buChar char="̶"/>
              <a:defRPr lang="en-US" sz="1600" dirty="0"/>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a:buNone/>
            </a:pPr>
            <a:r>
              <a:rPr lang="fr-FR" dirty="0" smtClean="0"/>
              <a:t>Lorsque les centres de vaccination ne sont pas adossés à une PUI, ils établissent une convention avec une pharmacie d’officine qui définit les conditions de conservation et de gestion des vaccins et les modalités de la surveillance de leur bonne mise en œuvre.</a:t>
            </a:r>
          </a:p>
          <a:p>
            <a:pPr>
              <a:buNone/>
            </a:pPr>
            <a:r>
              <a:rPr lang="fr-FR" dirty="0" smtClean="0"/>
              <a:t> </a:t>
            </a:r>
            <a:endParaRPr lang="fr-FR" dirty="0"/>
          </a:p>
          <a:p>
            <a:pPr marL="3175" lvl="1" indent="0">
              <a:buNone/>
            </a:pPr>
            <a:endParaRPr lang="fr-FR" dirty="0"/>
          </a:p>
        </p:txBody>
      </p:sp>
      <p:sp>
        <p:nvSpPr>
          <p:cNvPr id="34" name="TrackerNumBlue 8">
            <a:extLst>
              <a:ext uri="{FF2B5EF4-FFF2-40B4-BE49-F238E27FC236}">
                <a16:creationId xmlns:a16="http://schemas.microsoft.com/office/drawing/2014/main" id="{91AB71FB-66B8-4448-A74D-C567B65D844B}"/>
              </a:ext>
            </a:extLst>
          </p:cNvPr>
          <p:cNvSpPr/>
          <p:nvPr>
            <p:custDataLst>
              <p:tags r:id="rId11"/>
            </p:custDataLst>
          </p:nvPr>
        </p:nvSpPr>
        <p:spPr>
          <a:xfrm>
            <a:off x="551298" y="3112412"/>
            <a:ext cx="253945" cy="279340"/>
          </a:xfrm>
          <a:prstGeom prst="ellipse">
            <a:avLst/>
          </a:prstGeom>
          <a:solidFill>
            <a:schemeClr val="accent1"/>
          </a:solidFill>
          <a:ln w="6350" cap="sq" cmpd="sng" algn="ctr">
            <a:noFill/>
            <a:prstDash val="solid"/>
            <a:miter lim="800000"/>
          </a:ln>
          <a:effectLst/>
          <a:extLst>
            <a:ext uri="{91240B29-F687-4F45-9708-019B960494DF}">
              <a14:hiddenLine xmlns:a14="http://schemas.microsoft.com/office/drawing/2010/main" w="6350" cap="sq" cmpd="sng" algn="ctr">
                <a:solidFill>
                  <a:schemeClr val="accent1"/>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1" forceAA="0" compatLnSpc="1">
            <a:prstTxWarp prst="textNoShape">
              <a:avLst/>
            </a:prstTxWarp>
            <a:noAutofit/>
          </a:bodyPr>
          <a:lstStyle/>
          <a:p>
            <a:pPr algn="ctr">
              <a:spcBef>
                <a:spcPts val="300"/>
              </a:spcBef>
              <a:spcAft>
                <a:spcPts val="300"/>
              </a:spcAft>
            </a:pPr>
            <a:r>
              <a:rPr lang="fr-FR" sz="1200" dirty="0">
                <a:solidFill>
                  <a:schemeClr val="bg1"/>
                </a:solidFill>
              </a:rPr>
              <a:t>2</a:t>
            </a:r>
          </a:p>
        </p:txBody>
      </p:sp>
    </p:spTree>
    <p:extLst>
      <p:ext uri="{BB962C8B-B14F-4D97-AF65-F5344CB8AC3E}">
        <p14:creationId xmlns:p14="http://schemas.microsoft.com/office/powerpoint/2010/main" val="35422217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6" hidden="1">
            <a:extLst>
              <a:ext uri="{FF2B5EF4-FFF2-40B4-BE49-F238E27FC236}">
                <a16:creationId xmlns:a16="http://schemas.microsoft.com/office/drawing/2014/main" id="{0E40D676-8078-40C8-A388-3ACA1F61F23A}"/>
              </a:ext>
            </a:extLst>
          </p:cNvPr>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28394" name="think-cell Slide" r:id="rId10" imgW="395" imgH="396" progId="TCLayout.ActiveDocument.1">
                  <p:embed/>
                </p:oleObj>
              </mc:Choice>
              <mc:Fallback>
                <p:oleObj name="think-cell Slide" r:id="rId10" imgW="395" imgH="396" progId="TCLayout.ActiveDocument.1">
                  <p:embed/>
                  <p:pic>
                    <p:nvPicPr>
                      <p:cNvPr id="6" name="Object 6" hidden="1">
                        <a:extLst>
                          <a:ext uri="{FF2B5EF4-FFF2-40B4-BE49-F238E27FC236}">
                            <a16:creationId xmlns:a16="http://schemas.microsoft.com/office/drawing/2014/main" id="{0E40D676-8078-40C8-A388-3ACA1F61F23A}"/>
                          </a:ext>
                        </a:extLst>
                      </p:cNvPr>
                      <p:cNvPicPr/>
                      <p:nvPr/>
                    </p:nvPicPr>
                    <p:blipFill>
                      <a:blip r:embed="rId11"/>
                      <a:stretch>
                        <a:fillRect/>
                      </a:stretch>
                    </p:blipFill>
                    <p:spPr>
                      <a:xfrm>
                        <a:off x="1588" y="1588"/>
                        <a:ext cx="1588" cy="1588"/>
                      </a:xfrm>
                      <a:prstGeom prst="rect">
                        <a:avLst/>
                      </a:prstGeom>
                    </p:spPr>
                  </p:pic>
                </p:oleObj>
              </mc:Fallback>
            </mc:AlternateContent>
          </a:graphicData>
        </a:graphic>
      </p:graphicFrame>
      <p:sp>
        <p:nvSpPr>
          <p:cNvPr id="7" name="Rectangle 1" hidden="1">
            <a:extLst>
              <a:ext uri="{FF2B5EF4-FFF2-40B4-BE49-F238E27FC236}">
                <a16:creationId xmlns:a16="http://schemas.microsoft.com/office/drawing/2014/main" id="{24637F23-B1EB-4A40-BF69-527A9B41A991}"/>
              </a:ext>
            </a:extLst>
          </p:cNvPr>
          <p:cNvSpPr/>
          <p:nvPr>
            <p:custDataLst>
              <p:tags r:id="rId3"/>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ts val="300"/>
              </a:spcBef>
              <a:spcAft>
                <a:spcPts val="300"/>
              </a:spcAft>
            </a:pPr>
            <a:endParaRPr lang="fr-FR" sz="2500" b="1" dirty="0" err="1">
              <a:solidFill>
                <a:schemeClr val="bg1"/>
              </a:solidFill>
              <a:latin typeface="Arial" panose="020B0604020202020204" pitchFamily="34" charset="0"/>
              <a:ea typeface="+mj-ea"/>
              <a:cs typeface="+mj-cs"/>
              <a:sym typeface="Arial" panose="020B0604020202020204" pitchFamily="34" charset="0"/>
            </a:endParaRPr>
          </a:p>
        </p:txBody>
      </p:sp>
      <p:sp>
        <p:nvSpPr>
          <p:cNvPr id="29" name="TextBox 28">
            <a:extLst>
              <a:ext uri="{FF2B5EF4-FFF2-40B4-BE49-F238E27FC236}">
                <a16:creationId xmlns:a16="http://schemas.microsoft.com/office/drawing/2014/main" id="{ED7D733F-69E5-40F9-A721-48338EA97DD8}"/>
              </a:ext>
            </a:extLst>
          </p:cNvPr>
          <p:cNvSpPr txBox="1">
            <a:spLocks/>
          </p:cNvSpPr>
          <p:nvPr>
            <p:custDataLst>
              <p:tags r:id="rId4"/>
            </p:custDataLst>
          </p:nvPr>
        </p:nvSpPr>
        <p:spPr>
          <a:xfrm>
            <a:off x="903901" y="1480741"/>
            <a:ext cx="2029800" cy="835924"/>
          </a:xfrm>
          <a:prstGeom prst="rect">
            <a:avLst/>
          </a:prstGeom>
        </p:spPr>
        <p:txBody>
          <a:bodyPr vert="horz" wrap="square" lIns="0" tIns="0" rIns="0" bIns="0" rtlCol="0" anchor="b">
            <a:noAutofit/>
          </a:bodyPr>
          <a:lstStyle>
            <a:lvl1pPr lvl="0" indent="0">
              <a:lnSpc>
                <a:spcPct val="100000"/>
              </a:lnSpc>
              <a:spcBef>
                <a:spcPts val="300"/>
              </a:spcBef>
              <a:spcAft>
                <a:spcPts val="300"/>
              </a:spcAft>
              <a:buClr>
                <a:schemeClr val="tx1"/>
              </a:buClr>
              <a:buSzPct val="100000"/>
              <a:buFont typeface="Segoe UI" panose="020B0502040204020203" pitchFamily="34" charset="0"/>
              <a:buChar char="​"/>
              <a:defRPr lang="en-US" sz="1600" dirty="0">
                <a:cs typeface="Arial" panose="020B0604020202020204" pitchFamily="34" charset="0"/>
              </a:defRPr>
            </a:lvl1pPr>
            <a:lvl2pPr marL="228600" lvl="1" indent="-225425">
              <a:lnSpc>
                <a:spcPct val="100000"/>
              </a:lnSpc>
              <a:spcBef>
                <a:spcPts val="0"/>
              </a:spcBef>
              <a:spcAft>
                <a:spcPts val="300"/>
              </a:spcAft>
              <a:buClr>
                <a:schemeClr val="tx1"/>
              </a:buClr>
              <a:buSzPct val="110000"/>
              <a:buFont typeface="Wingdings" panose="05000000000000000000" pitchFamily="2" charset="2"/>
              <a:buChar char=""/>
              <a:defRPr lang="en-US" sz="1600" dirty="0"/>
            </a:lvl2pPr>
            <a:lvl3pPr marL="442913" lvl="2" indent="-214313">
              <a:lnSpc>
                <a:spcPct val="100000"/>
              </a:lnSpc>
              <a:spcBef>
                <a:spcPts val="0"/>
              </a:spcBef>
              <a:spcAft>
                <a:spcPts val="300"/>
              </a:spcAft>
              <a:buClr>
                <a:schemeClr val="tx1"/>
              </a:buClr>
              <a:buSzPct val="110000"/>
              <a:buFont typeface="Arial" panose="020B0604020202020204" pitchFamily="34" charset="0"/>
              <a:buChar char="‒"/>
              <a:defRPr lang="en-US" sz="1600" dirty="0"/>
            </a:lvl3pPr>
            <a:lvl4pPr marL="598488" lvl="3" indent="-152400">
              <a:lnSpc>
                <a:spcPct val="100000"/>
              </a:lnSpc>
              <a:spcBef>
                <a:spcPts val="0"/>
              </a:spcBef>
              <a:spcAft>
                <a:spcPts val="300"/>
              </a:spcAft>
              <a:buClr>
                <a:schemeClr val="tx1"/>
              </a:buClr>
              <a:buSzPct val="100000"/>
              <a:buFont typeface="Arial" panose="020B0604020202020204" pitchFamily="34" charset="0"/>
              <a:buChar char="•"/>
              <a:defRPr lang="en-US" sz="1600" dirty="0"/>
            </a:lvl4pPr>
            <a:lvl5pPr marL="817563" lvl="4" indent="-147638">
              <a:lnSpc>
                <a:spcPct val="100000"/>
              </a:lnSpc>
              <a:spcBef>
                <a:spcPts val="0"/>
              </a:spcBef>
              <a:spcAft>
                <a:spcPts val="300"/>
              </a:spcAft>
              <a:buClr>
                <a:schemeClr val="tx1"/>
              </a:buClr>
              <a:buSzPct val="100000"/>
              <a:buFont typeface="Arial" panose="020B0604020202020204" pitchFamily="34" charset="0"/>
              <a:buChar char="̶"/>
              <a:defRPr lang="en-US" sz="1600" dirty="0"/>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a:buNone/>
            </a:pPr>
            <a:r>
              <a:rPr lang="fr-FR" sz="1400" b="1" dirty="0"/>
              <a:t>Responsabilité des professionnels participant à la campagne vaccinale </a:t>
            </a:r>
          </a:p>
        </p:txBody>
      </p:sp>
      <p:sp>
        <p:nvSpPr>
          <p:cNvPr id="21" name="TextBox 20">
            <a:extLst>
              <a:ext uri="{FF2B5EF4-FFF2-40B4-BE49-F238E27FC236}">
                <a16:creationId xmlns:a16="http://schemas.microsoft.com/office/drawing/2014/main" id="{14B49C68-EFA4-4F24-A1E8-85DB7E357312}"/>
              </a:ext>
            </a:extLst>
          </p:cNvPr>
          <p:cNvSpPr txBox="1">
            <a:spLocks/>
          </p:cNvSpPr>
          <p:nvPr>
            <p:custDataLst>
              <p:tags r:id="rId5"/>
            </p:custDataLst>
          </p:nvPr>
        </p:nvSpPr>
        <p:spPr>
          <a:xfrm>
            <a:off x="2933701" y="994595"/>
            <a:ext cx="8711977" cy="5512188"/>
          </a:xfrm>
          <a:prstGeom prst="rect">
            <a:avLst/>
          </a:prstGeom>
        </p:spPr>
        <p:txBody>
          <a:bodyPr vert="horz" wrap="square" lIns="0" tIns="0" rIns="0" bIns="0" rtlCol="0" anchor="b">
            <a:noAutofit/>
          </a:bodyPr>
          <a:lstStyle>
            <a:lvl1pPr lvl="0" indent="0">
              <a:lnSpc>
                <a:spcPct val="100000"/>
              </a:lnSpc>
              <a:spcBef>
                <a:spcPts val="300"/>
              </a:spcBef>
              <a:spcAft>
                <a:spcPts val="300"/>
              </a:spcAft>
              <a:buClr>
                <a:schemeClr val="tx1"/>
              </a:buClr>
              <a:buSzPct val="100000"/>
              <a:buFont typeface="Segoe UI" panose="020B0502040204020203" pitchFamily="34" charset="0"/>
              <a:buChar char="​"/>
              <a:defRPr lang="en-US" sz="1600" dirty="0">
                <a:cs typeface="Arial" panose="020B0604020202020204" pitchFamily="34" charset="0"/>
              </a:defRPr>
            </a:lvl1pPr>
            <a:lvl2pPr marL="228600" lvl="1" indent="-225425">
              <a:lnSpc>
                <a:spcPct val="100000"/>
              </a:lnSpc>
              <a:spcBef>
                <a:spcPts val="0"/>
              </a:spcBef>
              <a:spcAft>
                <a:spcPts val="300"/>
              </a:spcAft>
              <a:buClr>
                <a:schemeClr val="tx1"/>
              </a:buClr>
              <a:buSzPct val="110000"/>
              <a:buFont typeface="Wingdings" panose="05000000000000000000" pitchFamily="2" charset="2"/>
              <a:buChar char=""/>
              <a:defRPr lang="en-US" sz="1600" dirty="0"/>
            </a:lvl2pPr>
            <a:lvl3pPr marL="442913" lvl="2" indent="-214313">
              <a:lnSpc>
                <a:spcPct val="100000"/>
              </a:lnSpc>
              <a:spcBef>
                <a:spcPts val="0"/>
              </a:spcBef>
              <a:spcAft>
                <a:spcPts val="300"/>
              </a:spcAft>
              <a:buClr>
                <a:schemeClr val="tx1"/>
              </a:buClr>
              <a:buSzPct val="110000"/>
              <a:buFont typeface="Arial" panose="020B0604020202020204" pitchFamily="34" charset="0"/>
              <a:buChar char="‒"/>
              <a:defRPr lang="en-US" sz="1600" dirty="0"/>
            </a:lvl3pPr>
            <a:lvl4pPr marL="598488" lvl="3" indent="-152400">
              <a:lnSpc>
                <a:spcPct val="100000"/>
              </a:lnSpc>
              <a:spcBef>
                <a:spcPts val="0"/>
              </a:spcBef>
              <a:spcAft>
                <a:spcPts val="300"/>
              </a:spcAft>
              <a:buClr>
                <a:schemeClr val="tx1"/>
              </a:buClr>
              <a:buSzPct val="100000"/>
              <a:buFont typeface="Arial" panose="020B0604020202020204" pitchFamily="34" charset="0"/>
              <a:buChar char="•"/>
              <a:defRPr lang="en-US" sz="1600" dirty="0"/>
            </a:lvl4pPr>
            <a:lvl5pPr marL="817563" lvl="4" indent="-147638">
              <a:lnSpc>
                <a:spcPct val="100000"/>
              </a:lnSpc>
              <a:spcBef>
                <a:spcPts val="0"/>
              </a:spcBef>
              <a:spcAft>
                <a:spcPts val="300"/>
              </a:spcAft>
              <a:buClr>
                <a:schemeClr val="tx1"/>
              </a:buClr>
              <a:buSzPct val="100000"/>
              <a:buFont typeface="Arial" panose="020B0604020202020204" pitchFamily="34" charset="0"/>
              <a:buChar char="̶"/>
              <a:defRPr lang="en-US" sz="1600" dirty="0"/>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a:buNone/>
            </a:pPr>
            <a:endParaRPr lang="fr-FR" sz="1400" b="1" dirty="0" smtClean="0"/>
          </a:p>
          <a:p>
            <a:pPr>
              <a:buNone/>
            </a:pPr>
            <a:r>
              <a:rPr lang="fr-FR" sz="1400" b="1" dirty="0" smtClean="0"/>
              <a:t>Tous professionnels habilités à vacciner doivent être inscrits à leur ordre professionnel </a:t>
            </a:r>
            <a:r>
              <a:rPr lang="fr-FR" sz="1400" i="1" dirty="0" smtClean="0"/>
              <a:t>(sauf étudiants)</a:t>
            </a:r>
          </a:p>
          <a:p>
            <a:pPr>
              <a:buNone/>
            </a:pPr>
            <a:endParaRPr lang="fr-FR" sz="1400" b="1" dirty="0" smtClean="0"/>
          </a:p>
          <a:p>
            <a:pPr>
              <a:buNone/>
            </a:pPr>
            <a:r>
              <a:rPr lang="fr-FR" sz="1400" b="1" dirty="0" smtClean="0"/>
              <a:t>Qui </a:t>
            </a:r>
            <a:r>
              <a:rPr lang="fr-FR" sz="1400" b="1" dirty="0"/>
              <a:t>bénéficie de la protection fonctionnelle? </a:t>
            </a:r>
          </a:p>
          <a:p>
            <a:pPr lvl="1">
              <a:buFont typeface="Wingdings" panose="05000000000000000000" pitchFamily="2" charset="2"/>
              <a:buChar char="§"/>
            </a:pPr>
            <a:r>
              <a:rPr lang="fr-FR" sz="1400" dirty="0"/>
              <a:t>Les professionnels de santé qui pratiquent les vaccinations, </a:t>
            </a:r>
            <a:r>
              <a:rPr lang="fr-FR" sz="1400" strike="sngStrike" dirty="0"/>
              <a:t>quel que soit leur statut</a:t>
            </a:r>
          </a:p>
          <a:p>
            <a:pPr lvl="1">
              <a:buFont typeface="Wingdings" panose="05000000000000000000" pitchFamily="2" charset="2"/>
              <a:buChar char="§"/>
            </a:pPr>
            <a:r>
              <a:rPr lang="fr-FR" sz="1400" dirty="0"/>
              <a:t>Les personnes qui participent à l’organisation et au fonctionnement des centres</a:t>
            </a:r>
          </a:p>
          <a:p>
            <a:pPr marL="3175" lvl="1" indent="0">
              <a:buNone/>
            </a:pPr>
            <a:endParaRPr lang="fr-FR" sz="1400" dirty="0"/>
          </a:p>
          <a:p>
            <a:pPr marL="3175" lvl="1" indent="0">
              <a:buNone/>
            </a:pPr>
            <a:r>
              <a:rPr lang="fr-FR" sz="1400" b="1" dirty="0"/>
              <a:t>Quel est le périmètre de la protection fonctionnelle?</a:t>
            </a:r>
            <a:endParaRPr lang="fr-FR" sz="1400" dirty="0"/>
          </a:p>
          <a:p>
            <a:pPr marL="3175" lvl="1" indent="0">
              <a:buNone/>
            </a:pPr>
            <a:r>
              <a:rPr lang="fr-FR" sz="1400" u="sng" dirty="0"/>
              <a:t>Sur le plan civil : </a:t>
            </a:r>
            <a:r>
              <a:rPr lang="fr-FR" sz="1400" dirty="0"/>
              <a:t>La responsabilité du professionnel ne peut être engagée par un tiers, sauf en cas de faute personnelle détachable du service </a:t>
            </a:r>
          </a:p>
          <a:p>
            <a:pPr marL="3175" lvl="1" indent="0">
              <a:buNone/>
            </a:pPr>
            <a:r>
              <a:rPr lang="fr-FR" sz="1400" u="sng" dirty="0"/>
              <a:t>Sur le plan pénal :</a:t>
            </a:r>
            <a:r>
              <a:rPr lang="fr-FR" sz="1400" dirty="0"/>
              <a:t> Lorsque le fonctionnaire fait l'objet de poursuites pénales à raison de faits qui n'ont pas le caractère d'une faute personnelle détachable de l'exercice de ses fonctions, la collectivité publique doit lui accorder sa protection</a:t>
            </a:r>
          </a:p>
          <a:p>
            <a:pPr marL="3175" lvl="1" indent="0">
              <a:buNone/>
            </a:pPr>
            <a:endParaRPr lang="fr-FR" sz="1400" dirty="0"/>
          </a:p>
          <a:p>
            <a:pPr marL="3175" lvl="1" indent="0">
              <a:buNone/>
            </a:pPr>
            <a:r>
              <a:rPr lang="fr-FR" sz="1400" b="1" dirty="0"/>
              <a:t>Comment distinguer une faute de service d’une faute personnelle détachable du service? </a:t>
            </a:r>
          </a:p>
          <a:p>
            <a:pPr marL="3175" lvl="1" indent="0">
              <a:buNone/>
            </a:pPr>
            <a:r>
              <a:rPr lang="fr-FR" sz="1400" u="sng" dirty="0"/>
              <a:t>Fautes de service</a:t>
            </a:r>
            <a:r>
              <a:rPr lang="fr-FR" sz="1400" dirty="0"/>
              <a:t>: défaut d’information ou de surveillance du patient, retards, oublis, abstentions, inactions</a:t>
            </a:r>
          </a:p>
          <a:p>
            <a:pPr marL="3175" lvl="1" indent="0">
              <a:buNone/>
            </a:pPr>
            <a:r>
              <a:rPr lang="fr-FR" sz="1400" u="sng" dirty="0"/>
              <a:t>Fautes personnelle détachable du service</a:t>
            </a:r>
            <a:r>
              <a:rPr lang="fr-FR" sz="1400" dirty="0"/>
              <a:t>: comportement qui revêt, eu égard à la gravité exceptionnelle des faits et de leurs conséquences, un caractère inexcusable </a:t>
            </a:r>
          </a:p>
          <a:p>
            <a:pPr marL="3175" lvl="1" indent="0">
              <a:buNone/>
            </a:pPr>
            <a:endParaRPr lang="fr-FR" sz="1400" dirty="0"/>
          </a:p>
          <a:p>
            <a:pPr marL="3175" lvl="1" indent="0">
              <a:buNone/>
            </a:pPr>
            <a:r>
              <a:rPr lang="fr-FR" sz="1400" b="1" dirty="0"/>
              <a:t>Une assurance responsabilité civile professionnelle est-elle indispensable? </a:t>
            </a:r>
          </a:p>
          <a:p>
            <a:pPr marL="3175" lvl="1" indent="0">
              <a:buNone/>
            </a:pPr>
            <a:r>
              <a:rPr lang="fr-FR" sz="1400" dirty="0"/>
              <a:t>Les contrats RCP ne prennent pas en charge la faute intentionnelle ou dolosive, notion qui recouvre celle de faute personnelle commise en dehors du service. Si le professionnel de santé exerce dans le cadre d’un contrat avec le centre de vaccination, la RCP n’est pas requise </a:t>
            </a:r>
          </a:p>
        </p:txBody>
      </p:sp>
      <p:sp>
        <p:nvSpPr>
          <p:cNvPr id="4" name="TrackerNumBlue 8">
            <a:extLst>
              <a:ext uri="{FF2B5EF4-FFF2-40B4-BE49-F238E27FC236}">
                <a16:creationId xmlns:a16="http://schemas.microsoft.com/office/drawing/2014/main" id="{DEAF66BA-93E7-4215-8419-85F20B51BC06}"/>
              </a:ext>
            </a:extLst>
          </p:cNvPr>
          <p:cNvSpPr/>
          <p:nvPr>
            <p:custDataLst>
              <p:tags r:id="rId6"/>
            </p:custDataLst>
          </p:nvPr>
        </p:nvSpPr>
        <p:spPr>
          <a:xfrm>
            <a:off x="538600" y="1480741"/>
            <a:ext cx="279340" cy="279340"/>
          </a:xfrm>
          <a:prstGeom prst="ellipse">
            <a:avLst/>
          </a:prstGeom>
          <a:solidFill>
            <a:schemeClr val="accent1"/>
          </a:solidFill>
          <a:ln w="6350" cap="sq" cmpd="sng" algn="ctr">
            <a:noFill/>
            <a:prstDash val="solid"/>
            <a:miter lim="800000"/>
          </a:ln>
          <a:effectLst/>
          <a:extLst>
            <a:ext uri="{91240B29-F687-4F45-9708-019B960494DF}">
              <a14:hiddenLine xmlns:a14="http://schemas.microsoft.com/office/drawing/2010/main" w="6350" cap="sq" cmpd="sng" algn="ctr">
                <a:solidFill>
                  <a:schemeClr val="accent1"/>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1" forceAA="0" compatLnSpc="1">
            <a:prstTxWarp prst="textNoShape">
              <a:avLst/>
            </a:prstTxWarp>
            <a:noAutofit/>
          </a:bodyPr>
          <a:lstStyle/>
          <a:p>
            <a:pPr algn="ctr">
              <a:spcBef>
                <a:spcPts val="300"/>
              </a:spcBef>
              <a:spcAft>
                <a:spcPts val="300"/>
              </a:spcAft>
            </a:pPr>
            <a:r>
              <a:rPr lang="fr-FR" sz="1200" dirty="0">
                <a:solidFill>
                  <a:schemeClr val="bg1"/>
                </a:solidFill>
              </a:rPr>
              <a:t>3</a:t>
            </a:r>
          </a:p>
        </p:txBody>
      </p:sp>
      <p:sp>
        <p:nvSpPr>
          <p:cNvPr id="8" name="2. Slide Title">
            <a:extLst>
              <a:ext uri="{FF2B5EF4-FFF2-40B4-BE49-F238E27FC236}">
                <a16:creationId xmlns:a16="http://schemas.microsoft.com/office/drawing/2014/main" id="{3C9ED81E-953E-48BF-B0E5-82EE8D66AEBF}"/>
              </a:ext>
            </a:extLst>
          </p:cNvPr>
          <p:cNvSpPr txBox="1">
            <a:spLocks/>
          </p:cNvSpPr>
          <p:nvPr>
            <p:custDataLst>
              <p:tags r:id="rId7"/>
            </p:custDataLst>
          </p:nvPr>
        </p:nvSpPr>
        <p:spPr>
          <a:xfrm>
            <a:off x="1668780" y="350566"/>
            <a:ext cx="10120883" cy="384721"/>
          </a:xfrm>
          <a:prstGeom prst="rect">
            <a:avLst/>
          </a:prstGeom>
        </p:spPr>
        <p:txBody>
          <a:bodyPr vert="horz" wrap="square" lIns="0" tIns="0" rIns="0" bIns="0" rtlCol="0" anchor="t" anchorCtr="0">
            <a:noAutofit/>
          </a:bodyPr>
          <a:lstStyle>
            <a:lvl1pPr algn="l" defTabSz="914400" rtl="0" eaLnBrk="1" latinLnBrk="0" hangingPunct="1">
              <a:lnSpc>
                <a:spcPct val="100000"/>
              </a:lnSpc>
              <a:spcBef>
                <a:spcPct val="0"/>
              </a:spcBef>
              <a:buNone/>
              <a:defRPr lang="en-US" sz="2500" b="1" kern="1200" spc="0" baseline="0" dirty="0">
                <a:ln w="6350" cap="flat">
                  <a:noFill/>
                  <a:miter lim="800000"/>
                </a:ln>
                <a:solidFill>
                  <a:schemeClr val="tx1"/>
                </a:solidFill>
                <a:latin typeface="+mj-lt"/>
                <a:ea typeface="+mj-ea"/>
                <a:cs typeface="+mj-cs"/>
              </a:defRPr>
            </a:lvl1pPr>
          </a:lstStyle>
          <a:p>
            <a:r>
              <a:rPr lang="fr-FR" smtClean="0"/>
              <a:t>Stratégie vaccinale – responsabilité des parties engagées</a:t>
            </a:r>
            <a:endParaRPr lang="fr-FR"/>
          </a:p>
        </p:txBody>
      </p:sp>
    </p:spTree>
    <p:extLst>
      <p:ext uri="{BB962C8B-B14F-4D97-AF65-F5344CB8AC3E}">
        <p14:creationId xmlns:p14="http://schemas.microsoft.com/office/powerpoint/2010/main" val="448490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516380" y="280217"/>
            <a:ext cx="10120883" cy="384721"/>
          </a:xfrm>
        </p:spPr>
        <p:txBody>
          <a:bodyPr/>
          <a:lstStyle/>
          <a:p>
            <a:r>
              <a:rPr lang="fr-FR" dirty="0" smtClean="0"/>
              <a:t>Mobilisation du FIR des ARS pour le financement des centres de vaccination (hors professionnels de santé)</a:t>
            </a:r>
            <a:endParaRPr lang="fr-FR" dirty="0"/>
          </a:p>
        </p:txBody>
      </p:sp>
      <p:sp>
        <p:nvSpPr>
          <p:cNvPr id="5" name="Espace réservé de la date 4"/>
          <p:cNvSpPr>
            <a:spLocks noGrp="1"/>
          </p:cNvSpPr>
          <p:nvPr>
            <p:ph type="dt" sz="half" idx="2"/>
          </p:nvPr>
        </p:nvSpPr>
        <p:spPr/>
        <p:txBody>
          <a:bodyPr/>
          <a:lstStyle/>
          <a:p>
            <a:fld id="{00C643F6-0E6A-4F40-BCCD-F79CBF4548CA}" type="datetime1">
              <a:rPr lang="fr-FR" cap="all" smtClean="0"/>
              <a:t>01/02/2021</a:t>
            </a:fld>
            <a:endParaRPr lang="fr-FR" cap="all" dirty="0"/>
          </a:p>
        </p:txBody>
      </p:sp>
      <p:sp>
        <p:nvSpPr>
          <p:cNvPr id="3" name="Rectangle 2"/>
          <p:cNvSpPr/>
          <p:nvPr/>
        </p:nvSpPr>
        <p:spPr>
          <a:xfrm>
            <a:off x="554736" y="1222801"/>
            <a:ext cx="11082527" cy="6093976"/>
          </a:xfrm>
          <a:prstGeom prst="rect">
            <a:avLst/>
          </a:prstGeom>
        </p:spPr>
        <p:txBody>
          <a:bodyPr wrap="square">
            <a:spAutoFit/>
          </a:bodyPr>
          <a:lstStyle/>
          <a:p>
            <a:pPr>
              <a:spcBef>
                <a:spcPts val="300"/>
              </a:spcBef>
              <a:spcAft>
                <a:spcPts val="1200"/>
              </a:spcAft>
              <a:buClr>
                <a:schemeClr val="tx1"/>
              </a:buClr>
              <a:buSzPct val="100000"/>
            </a:pPr>
            <a:r>
              <a:rPr lang="fr-FR" sz="1600" b="1" dirty="0" smtClean="0">
                <a:solidFill>
                  <a:schemeClr val="accent1">
                    <a:lumMod val="75000"/>
                  </a:schemeClr>
                </a:solidFill>
                <a:cs typeface="Arial" panose="020B0604020202020204" pitchFamily="34" charset="0"/>
              </a:rPr>
              <a:t>Le </a:t>
            </a:r>
            <a:r>
              <a:rPr lang="fr-FR" sz="1600" b="1" dirty="0">
                <a:solidFill>
                  <a:schemeClr val="accent1">
                    <a:lumMod val="75000"/>
                  </a:schemeClr>
                </a:solidFill>
                <a:cs typeface="Arial" panose="020B0604020202020204" pitchFamily="34" charset="0"/>
              </a:rPr>
              <a:t>FIR pourra être mobilisé, sur décision du directeur général de chaque ARS, pour couvrir les besoins de financement liés aux centres de vaccination, selon les lignes directrices ci-dessous :</a:t>
            </a:r>
          </a:p>
          <a:p>
            <a:pPr marL="285750" indent="-285750">
              <a:buFont typeface="Wingdings" panose="05000000000000000000" pitchFamily="2" charset="2"/>
              <a:buChar char="Ø"/>
            </a:pPr>
            <a:r>
              <a:rPr lang="fr-FR" sz="1600" b="1" u="sng" dirty="0">
                <a:solidFill>
                  <a:schemeClr val="accent1">
                    <a:lumMod val="75000"/>
                  </a:schemeClr>
                </a:solidFill>
                <a:cs typeface="Arial" panose="020B0604020202020204" pitchFamily="34" charset="0"/>
              </a:rPr>
              <a:t>Principe de non-compensation des coûts des établissements de santé mobilisant des ressources en appui des centres de vaccination,</a:t>
            </a:r>
            <a:r>
              <a:rPr lang="fr-FR" sz="1600" b="1" dirty="0">
                <a:solidFill>
                  <a:schemeClr val="accent1">
                    <a:lumMod val="75000"/>
                  </a:schemeClr>
                </a:solidFill>
                <a:cs typeface="Arial" panose="020B0604020202020204" pitchFamily="34" charset="0"/>
              </a:rPr>
              <a:t> que ceux-ci soient gérés au niveau des établissements ou de structures </a:t>
            </a:r>
            <a:r>
              <a:rPr lang="fr-FR" sz="1600" b="1" dirty="0" smtClean="0">
                <a:solidFill>
                  <a:schemeClr val="accent1">
                    <a:lumMod val="75000"/>
                  </a:schemeClr>
                </a:solidFill>
                <a:cs typeface="Arial" panose="020B0604020202020204" pitchFamily="34" charset="0"/>
              </a:rPr>
              <a:t>tierces: forfait dédié pour le financement des établissements de santé (cf. supra).</a:t>
            </a:r>
          </a:p>
          <a:p>
            <a:endParaRPr lang="fr-FR" sz="1600" b="1" dirty="0" smtClean="0">
              <a:solidFill>
                <a:schemeClr val="accent1">
                  <a:lumMod val="75000"/>
                </a:schemeClr>
              </a:solidFill>
              <a:cs typeface="Arial" panose="020B0604020202020204" pitchFamily="34" charset="0"/>
            </a:endParaRPr>
          </a:p>
          <a:p>
            <a:pPr marL="285750" indent="-285750">
              <a:buFont typeface="Wingdings" panose="05000000000000000000" pitchFamily="2" charset="2"/>
              <a:buChar char="Ø"/>
            </a:pPr>
            <a:r>
              <a:rPr lang="fr-FR" sz="1600" b="1" u="sng" dirty="0">
                <a:solidFill>
                  <a:schemeClr val="accent1">
                    <a:lumMod val="75000"/>
                  </a:schemeClr>
                </a:solidFill>
                <a:cs typeface="Arial" panose="020B0604020202020204" pitchFamily="34" charset="0"/>
              </a:rPr>
              <a:t>Principe de non-compensation des ressources mobilisées de manière bénévole par les partenaires (publics ou privés) pour l’organisation des centres de </a:t>
            </a:r>
            <a:r>
              <a:rPr lang="fr-FR" sz="1600" b="1" u="sng" dirty="0" smtClean="0">
                <a:solidFill>
                  <a:schemeClr val="accent1">
                    <a:lumMod val="75000"/>
                  </a:schemeClr>
                </a:solidFill>
                <a:cs typeface="Arial" panose="020B0604020202020204" pitchFamily="34" charset="0"/>
              </a:rPr>
              <a:t>vaccination</a:t>
            </a:r>
            <a:r>
              <a:rPr lang="fr-FR" sz="1600" dirty="0" smtClean="0"/>
              <a:t>.</a:t>
            </a:r>
          </a:p>
          <a:p>
            <a:pPr marL="285750" indent="-285750">
              <a:buFont typeface="Wingdings" panose="05000000000000000000" pitchFamily="2" charset="2"/>
              <a:buChar char="Ø"/>
            </a:pPr>
            <a:endParaRPr lang="fr-FR" sz="1600" b="1" u="sng" dirty="0">
              <a:solidFill>
                <a:schemeClr val="accent1">
                  <a:lumMod val="75000"/>
                </a:schemeClr>
              </a:solidFill>
              <a:cs typeface="Arial" panose="020B0604020202020204" pitchFamily="34" charset="0"/>
            </a:endParaRPr>
          </a:p>
          <a:p>
            <a:pPr marL="285750" indent="-285750">
              <a:buFont typeface="Wingdings" panose="05000000000000000000" pitchFamily="2" charset="2"/>
              <a:buChar char="Ø"/>
            </a:pPr>
            <a:r>
              <a:rPr lang="fr-FR" sz="1600" b="1" u="sng" dirty="0">
                <a:solidFill>
                  <a:schemeClr val="accent1">
                    <a:lumMod val="75000"/>
                  </a:schemeClr>
                </a:solidFill>
                <a:cs typeface="Arial" panose="020B0604020202020204" pitchFamily="34" charset="0"/>
              </a:rPr>
              <a:t>F</a:t>
            </a:r>
            <a:r>
              <a:rPr lang="fr-FR" sz="1600" b="1" u="sng" dirty="0" smtClean="0">
                <a:solidFill>
                  <a:schemeClr val="accent1">
                    <a:lumMod val="75000"/>
                  </a:schemeClr>
                </a:solidFill>
                <a:cs typeface="Arial" panose="020B0604020202020204" pitchFamily="34" charset="0"/>
              </a:rPr>
              <a:t>inancement </a:t>
            </a:r>
            <a:r>
              <a:rPr lang="fr-FR" sz="1600" b="1" u="sng" dirty="0">
                <a:solidFill>
                  <a:schemeClr val="accent1">
                    <a:lumMod val="75000"/>
                  </a:schemeClr>
                </a:solidFill>
                <a:cs typeface="Arial" panose="020B0604020202020204" pitchFamily="34" charset="0"/>
              </a:rPr>
              <a:t>via convention avec les structures portant les centres de vaccinations des surcoûts relatifs aux postes décrits dans la liste </a:t>
            </a:r>
            <a:r>
              <a:rPr lang="fr-FR" sz="1600" b="1" i="1" u="sng" dirty="0">
                <a:solidFill>
                  <a:schemeClr val="accent1">
                    <a:lumMod val="75000"/>
                  </a:schemeClr>
                </a:solidFill>
                <a:cs typeface="Arial" panose="020B0604020202020204" pitchFamily="34" charset="0"/>
              </a:rPr>
              <a:t>indicative</a:t>
            </a:r>
            <a:r>
              <a:rPr lang="fr-FR" sz="1600" b="1" u="sng" dirty="0">
                <a:solidFill>
                  <a:schemeClr val="accent1">
                    <a:lumMod val="75000"/>
                  </a:schemeClr>
                </a:solidFill>
                <a:cs typeface="Arial" panose="020B0604020202020204" pitchFamily="34" charset="0"/>
              </a:rPr>
              <a:t> </a:t>
            </a:r>
            <a:r>
              <a:rPr lang="fr-FR" sz="1600" b="1" u="sng" dirty="0" smtClean="0">
                <a:solidFill>
                  <a:schemeClr val="accent1">
                    <a:lumMod val="75000"/>
                  </a:schemeClr>
                </a:solidFill>
                <a:cs typeface="Arial" panose="020B0604020202020204" pitchFamily="34" charset="0"/>
              </a:rPr>
              <a:t>ci-dessous</a:t>
            </a:r>
            <a:r>
              <a:rPr lang="fr-FR" sz="1600" dirty="0"/>
              <a:t> </a:t>
            </a:r>
            <a:r>
              <a:rPr lang="fr-FR" sz="1600" dirty="0" smtClean="0"/>
              <a:t>(si </a:t>
            </a:r>
            <a:r>
              <a:rPr lang="fr-FR" sz="1600" dirty="0"/>
              <a:t>ceux-ci ne sont pas pris en charge par des apports de ressources de la part de partenaires ou par des établissements de </a:t>
            </a:r>
            <a:r>
              <a:rPr lang="fr-FR" sz="1600" dirty="0" smtClean="0"/>
              <a:t>santé):</a:t>
            </a:r>
          </a:p>
          <a:p>
            <a:pPr marL="742950" lvl="1" indent="-285750">
              <a:buFont typeface="Wingdings" panose="05000000000000000000" pitchFamily="2" charset="2"/>
              <a:buChar char="§"/>
            </a:pPr>
            <a:r>
              <a:rPr lang="fr-FR" sz="1400" dirty="0"/>
              <a:t>Acquisition de petit matériel de diagnostic, de protection, ou informatique ;</a:t>
            </a:r>
          </a:p>
          <a:p>
            <a:pPr marL="742950" lvl="1" indent="-285750">
              <a:buFont typeface="Wingdings" panose="05000000000000000000" pitchFamily="2" charset="2"/>
              <a:buChar char="§"/>
            </a:pPr>
            <a:r>
              <a:rPr lang="fr-FR" sz="1400" dirty="0"/>
              <a:t>Prestations d’hygiène et de traitement des déchets ;</a:t>
            </a:r>
          </a:p>
          <a:p>
            <a:pPr marL="742950" lvl="1" indent="-285750">
              <a:buFont typeface="Wingdings" panose="05000000000000000000" pitchFamily="2" charset="2"/>
              <a:buChar char="§"/>
            </a:pPr>
            <a:r>
              <a:rPr lang="fr-FR" sz="1400" dirty="0"/>
              <a:t>Fonctions d’accueil et/ou de secrétariat ;</a:t>
            </a:r>
          </a:p>
          <a:p>
            <a:pPr marL="742950" lvl="1" indent="-285750">
              <a:buFont typeface="Wingdings" panose="05000000000000000000" pitchFamily="2" charset="2"/>
              <a:buChar char="§"/>
            </a:pPr>
            <a:r>
              <a:rPr lang="fr-FR" sz="1400" dirty="0"/>
              <a:t>Fonction d’organisation, de coordination, et/ou de logistique.</a:t>
            </a:r>
          </a:p>
          <a:p>
            <a:pPr marL="285750" indent="-285750">
              <a:buFont typeface="Wingdings" panose="05000000000000000000" pitchFamily="2" charset="2"/>
              <a:buChar char="Ø"/>
            </a:pPr>
            <a:endParaRPr lang="fr-FR" sz="1600" dirty="0" smtClean="0"/>
          </a:p>
          <a:p>
            <a:pPr marL="285750" indent="-285750">
              <a:buFont typeface="Wingdings" panose="05000000000000000000" pitchFamily="2" charset="2"/>
              <a:buChar char="Ø"/>
            </a:pPr>
            <a:r>
              <a:rPr lang="fr-FR" sz="1600" b="1" u="sng" dirty="0">
                <a:solidFill>
                  <a:schemeClr val="accent1">
                    <a:lumMod val="75000"/>
                  </a:schemeClr>
                </a:solidFill>
                <a:cs typeface="Arial" panose="020B0604020202020204" pitchFamily="34" charset="0"/>
              </a:rPr>
              <a:t>Forfait indicatif de 50 000 €/6 mois pour un centre de vaccination de taille moyenne sur les bases indicatives suivantes</a:t>
            </a:r>
            <a:endParaRPr lang="fr-FR" sz="1600" dirty="0" smtClean="0"/>
          </a:p>
          <a:p>
            <a:pPr marL="742950" lvl="1" indent="-285750">
              <a:buFont typeface="Wingdings" panose="05000000000000000000" pitchFamily="2" charset="2"/>
              <a:buChar char="§"/>
            </a:pPr>
            <a:r>
              <a:rPr lang="fr-FR" sz="1400" dirty="0" smtClean="0"/>
              <a:t>Accueil </a:t>
            </a:r>
            <a:r>
              <a:rPr lang="fr-FR" sz="1400" dirty="0"/>
              <a:t>et secrétariat : 1,5 ETP par mois à 1.850€ soit 2.775€/mois</a:t>
            </a:r>
          </a:p>
          <a:p>
            <a:pPr marL="742950" lvl="1" indent="-285750">
              <a:buFont typeface="Wingdings" panose="05000000000000000000" pitchFamily="2" charset="2"/>
              <a:buChar char="§"/>
            </a:pPr>
            <a:r>
              <a:rPr lang="fr-FR" sz="1400" dirty="0"/>
              <a:t>Fonction d’organisation (type : chef de centre) : 1 ETP par mois à 3.700€/mois</a:t>
            </a:r>
          </a:p>
          <a:p>
            <a:pPr marL="742950" lvl="1" indent="-285750">
              <a:buFont typeface="Wingdings" panose="05000000000000000000" pitchFamily="2" charset="2"/>
              <a:buChar char="§"/>
            </a:pPr>
            <a:r>
              <a:rPr lang="fr-FR" sz="1400" dirty="0"/>
              <a:t>Acquisition et installation de matériel pour l’armement du centre : 3.000 €</a:t>
            </a:r>
          </a:p>
          <a:p>
            <a:pPr marL="742950" lvl="1" indent="-285750">
              <a:buFont typeface="Wingdings" panose="05000000000000000000" pitchFamily="2" charset="2"/>
              <a:buChar char="§"/>
            </a:pPr>
            <a:r>
              <a:rPr lang="fr-FR" sz="1400" dirty="0"/>
              <a:t>Coûts mensuels liés aux prestations d’hygiène et à l’élimination des déchets : 1.200€.</a:t>
            </a:r>
          </a:p>
          <a:p>
            <a:pPr lvl="1"/>
            <a:endParaRPr lang="fr-FR" sz="1400" dirty="0" smtClean="0"/>
          </a:p>
        </p:txBody>
      </p:sp>
    </p:spTree>
    <p:extLst>
      <p:ext uri="{BB962C8B-B14F-4D97-AF65-F5344CB8AC3E}">
        <p14:creationId xmlns:p14="http://schemas.microsoft.com/office/powerpoint/2010/main" val="23576537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78D52380-3377-46C6-8044-CF9AD8F00CA6}"/>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25362" name="think-cell Slide" r:id="rId6" imgW="395" imgH="396" progId="TCLayout.ActiveDocument.1">
                  <p:embed/>
                </p:oleObj>
              </mc:Choice>
              <mc:Fallback>
                <p:oleObj name="think-cell Slide" r:id="rId6" imgW="395" imgH="396" progId="TCLayout.ActiveDocument.1">
                  <p:embed/>
                  <p:pic>
                    <p:nvPicPr>
                      <p:cNvPr id="7" name="Object 6" hidden="1">
                        <a:extLst>
                          <a:ext uri="{FF2B5EF4-FFF2-40B4-BE49-F238E27FC236}">
                            <a16:creationId xmlns:a16="http://schemas.microsoft.com/office/drawing/2014/main" id="{78D52380-3377-46C6-8044-CF9AD8F00CA6}"/>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6" name="Rectangle 1" hidden="1">
            <a:extLst>
              <a:ext uri="{FF2B5EF4-FFF2-40B4-BE49-F238E27FC236}">
                <a16:creationId xmlns:a16="http://schemas.microsoft.com/office/drawing/2014/main" id="{7E6EA701-6380-464A-A73C-20E35D2A9A6C}"/>
              </a:ext>
            </a:extLst>
          </p:cNvPr>
          <p:cNvSpPr/>
          <p:nvPr>
            <p:custDataLst>
              <p:tags r:id="rId3"/>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ts val="300"/>
              </a:spcBef>
              <a:spcAft>
                <a:spcPts val="300"/>
              </a:spcAft>
            </a:pPr>
            <a:endParaRPr lang="fr-FR" sz="2500" b="1" dirty="0" err="1">
              <a:solidFill>
                <a:schemeClr val="bg1"/>
              </a:solidFill>
              <a:latin typeface="Arial" panose="020B0604020202020204" pitchFamily="34" charset="0"/>
              <a:ea typeface="+mj-ea"/>
              <a:cs typeface="+mj-cs"/>
              <a:sym typeface="Arial" panose="020B0604020202020204" pitchFamily="34" charset="0"/>
            </a:endParaRPr>
          </a:p>
        </p:txBody>
      </p:sp>
      <p:sp>
        <p:nvSpPr>
          <p:cNvPr id="2" name="2. Slide Title">
            <a:extLst>
              <a:ext uri="{FF2B5EF4-FFF2-40B4-BE49-F238E27FC236}">
                <a16:creationId xmlns:a16="http://schemas.microsoft.com/office/drawing/2014/main" id="{79E5836A-D51F-420C-AA4A-A3A3E86D9EFA}"/>
              </a:ext>
            </a:extLst>
          </p:cNvPr>
          <p:cNvSpPr>
            <a:spLocks noGrp="1"/>
          </p:cNvSpPr>
          <p:nvPr>
            <p:ph type="title"/>
            <p:custDataLst>
              <p:tags r:id="rId4"/>
            </p:custDataLst>
          </p:nvPr>
        </p:nvSpPr>
        <p:spPr>
          <a:xfrm>
            <a:off x="1516380" y="320146"/>
            <a:ext cx="10120883" cy="384721"/>
          </a:xfrm>
        </p:spPr>
        <p:txBody>
          <a:bodyPr/>
          <a:lstStyle/>
          <a:p>
            <a:r>
              <a:rPr lang="fr-FR" dirty="0" smtClean="0"/>
              <a:t>Modalités de rémunération</a:t>
            </a:r>
            <a:endParaRPr lang="fr-FR" dirty="0"/>
          </a:p>
        </p:txBody>
      </p:sp>
      <p:sp>
        <p:nvSpPr>
          <p:cNvPr id="3" name="ZoneTexte 2"/>
          <p:cNvSpPr txBox="1"/>
          <p:nvPr/>
        </p:nvSpPr>
        <p:spPr>
          <a:xfrm>
            <a:off x="614149" y="1528549"/>
            <a:ext cx="10795379" cy="4776717"/>
          </a:xfrm>
          <a:prstGeom prst="rect">
            <a:avLst/>
          </a:prstGeom>
          <a:ln w="6350">
            <a:noFill/>
            <a:miter lim="800000"/>
          </a:ln>
        </p:spPr>
        <p:txBody>
          <a:bodyPr vert="horz" wrap="square" lIns="0" tIns="0" rIns="0" bIns="0" rtlCol="0">
            <a:noAutofit/>
          </a:bodyPr>
          <a:lstStyle/>
          <a:p>
            <a:pPr algn="l">
              <a:spcBef>
                <a:spcPts val="300"/>
              </a:spcBef>
              <a:spcAft>
                <a:spcPts val="300"/>
              </a:spcAft>
              <a:buNone/>
            </a:pPr>
            <a:endParaRPr lang="fr-FR" sz="1600" dirty="0" smtClean="0"/>
          </a:p>
        </p:txBody>
      </p:sp>
      <p:sp>
        <p:nvSpPr>
          <p:cNvPr id="11" name="ZoneTexte 10"/>
          <p:cNvSpPr txBox="1"/>
          <p:nvPr/>
        </p:nvSpPr>
        <p:spPr>
          <a:xfrm>
            <a:off x="614148" y="1378423"/>
            <a:ext cx="11245755" cy="5076967"/>
          </a:xfrm>
          <a:prstGeom prst="rect">
            <a:avLst/>
          </a:prstGeom>
          <a:ln w="6350">
            <a:noFill/>
            <a:miter lim="800000"/>
          </a:ln>
        </p:spPr>
        <p:txBody>
          <a:bodyPr vert="horz" wrap="square" lIns="0" tIns="0" rIns="0" bIns="0" rtlCol="0">
            <a:noAutofit/>
          </a:bodyPr>
          <a:lstStyle/>
          <a:p>
            <a:pPr lvl="0"/>
            <a:r>
              <a:rPr lang="fr-FR" sz="2150" dirty="0" smtClean="0"/>
              <a:t>Les modalités de rémunération mises en place dans le cadre du déploiement </a:t>
            </a:r>
          </a:p>
          <a:p>
            <a:pPr lvl="0"/>
            <a:r>
              <a:rPr lang="fr-FR" sz="2150" dirty="0" smtClean="0"/>
              <a:t>de la stratégie vaccinale sont les suivantes :</a:t>
            </a:r>
          </a:p>
          <a:p>
            <a:pPr lvl="0"/>
            <a:endParaRPr lang="fr-FR" sz="2150" dirty="0" smtClean="0"/>
          </a:p>
          <a:p>
            <a:pPr marL="342900" lvl="0" indent="-342900">
              <a:buFont typeface="Wingdings" panose="05000000000000000000" pitchFamily="2" charset="2"/>
              <a:buChar char="ü"/>
            </a:pPr>
            <a:r>
              <a:rPr lang="fr-FR" sz="2150" b="1" u="sng" dirty="0" smtClean="0"/>
              <a:t>Pour les professionnels de santé libéraux</a:t>
            </a:r>
            <a:r>
              <a:rPr lang="fr-FR" sz="2150" dirty="0" smtClean="0"/>
              <a:t> : une rémunération en vacation ou à l’acte suivant des montants définis par professions et émargeant sur </a:t>
            </a:r>
            <a:r>
              <a:rPr lang="fr-FR" sz="2150" dirty="0"/>
              <a:t>l’ONDAM de ville </a:t>
            </a:r>
            <a:r>
              <a:rPr lang="fr-FR" sz="2150" dirty="0" smtClean="0"/>
              <a:t>;</a:t>
            </a:r>
          </a:p>
          <a:p>
            <a:pPr marL="342900" lvl="0" indent="-342900">
              <a:buFont typeface="Wingdings" panose="05000000000000000000" pitchFamily="2" charset="2"/>
              <a:buChar char="ü"/>
            </a:pPr>
            <a:endParaRPr lang="fr-FR" sz="2150" dirty="0"/>
          </a:p>
          <a:p>
            <a:pPr marL="342900" lvl="0" indent="-342900">
              <a:buFont typeface="Wingdings" panose="05000000000000000000" pitchFamily="2" charset="2"/>
              <a:buChar char="ü"/>
            </a:pPr>
            <a:r>
              <a:rPr lang="fr-FR" sz="2150" b="1" u="sng" dirty="0" smtClean="0"/>
              <a:t>Pour les centres de vaccination rattachés à des établissements de santé</a:t>
            </a:r>
            <a:r>
              <a:rPr lang="fr-FR" sz="2150" b="1" dirty="0" smtClean="0"/>
              <a:t> </a:t>
            </a:r>
            <a:r>
              <a:rPr lang="fr-FR" sz="2150" dirty="0" smtClean="0"/>
              <a:t>: une rémunération </a:t>
            </a:r>
            <a:r>
              <a:rPr lang="fr-FR" sz="2150" dirty="0"/>
              <a:t>au forfait </a:t>
            </a:r>
            <a:r>
              <a:rPr lang="fr-FR" sz="2150" dirty="0" smtClean="0"/>
              <a:t>à la demi-journée par </a:t>
            </a:r>
            <a:r>
              <a:rPr lang="fr-FR" sz="2150" dirty="0"/>
              <a:t>ligne de vaccination ouverte </a:t>
            </a:r>
            <a:r>
              <a:rPr lang="fr-FR" sz="2150" dirty="0" smtClean="0"/>
              <a:t>dans ces centres, avec des tarifs variant selon le statut des professionnels de santé qui arment ces centres (</a:t>
            </a:r>
            <a:r>
              <a:rPr lang="fr-FR" i="1" dirty="0" smtClean="0"/>
              <a:t>cf. détail diapo 9</a:t>
            </a:r>
            <a:r>
              <a:rPr lang="fr-FR" dirty="0" smtClean="0"/>
              <a:t>)</a:t>
            </a:r>
            <a:r>
              <a:rPr lang="fr-FR" dirty="0"/>
              <a:t> </a:t>
            </a:r>
            <a:r>
              <a:rPr lang="fr-FR" dirty="0" smtClean="0"/>
              <a:t>;</a:t>
            </a:r>
            <a:endParaRPr lang="fr-FR" sz="2150" dirty="0" smtClean="0"/>
          </a:p>
          <a:p>
            <a:pPr lvl="0"/>
            <a:endParaRPr lang="fr-FR" sz="2150" dirty="0"/>
          </a:p>
          <a:p>
            <a:pPr marL="342900" lvl="0" indent="-342900">
              <a:buFont typeface="Wingdings" panose="05000000000000000000" pitchFamily="2" charset="2"/>
              <a:buChar char="ü"/>
            </a:pPr>
            <a:r>
              <a:rPr lang="fr-FR" sz="2150" b="1" u="sng" dirty="0" smtClean="0"/>
              <a:t>Pour les centres de vaccination rattachés à une structure d’exercice coordonné en ville</a:t>
            </a:r>
            <a:r>
              <a:rPr lang="fr-FR" sz="2150" b="1" dirty="0"/>
              <a:t> </a:t>
            </a:r>
            <a:r>
              <a:rPr lang="fr-FR" sz="2150" dirty="0" smtClean="0"/>
              <a:t>: mobilisation </a:t>
            </a:r>
            <a:r>
              <a:rPr lang="fr-FR" sz="2150" dirty="0"/>
              <a:t>possible du </a:t>
            </a:r>
            <a:r>
              <a:rPr lang="fr-FR" sz="2150" dirty="0" smtClean="0"/>
              <a:t>fonds d’intervention régional </a:t>
            </a:r>
            <a:r>
              <a:rPr lang="fr-FR" sz="2150" dirty="0"/>
              <a:t>si </a:t>
            </a:r>
            <a:r>
              <a:rPr lang="fr-FR" sz="2150" dirty="0" smtClean="0"/>
              <a:t>des coûts </a:t>
            </a:r>
            <a:r>
              <a:rPr lang="fr-FR" sz="2150" dirty="0"/>
              <a:t>de structure </a:t>
            </a:r>
            <a:r>
              <a:rPr lang="fr-FR" sz="2150" dirty="0" smtClean="0"/>
              <a:t>sont engagés à la demande des professionnels auprès de l’ARS (</a:t>
            </a:r>
            <a:r>
              <a:rPr lang="fr-FR" i="1" dirty="0"/>
              <a:t>cf. lignes directrices pour la mobilisation du FIR diapo 14</a:t>
            </a:r>
            <a:r>
              <a:rPr lang="fr-FR" sz="2150" dirty="0" smtClean="0"/>
              <a:t>)</a:t>
            </a:r>
            <a:endParaRPr lang="fr-FR" sz="2150" dirty="0"/>
          </a:p>
          <a:p>
            <a:pPr algn="l">
              <a:spcBef>
                <a:spcPts val="300"/>
              </a:spcBef>
              <a:spcAft>
                <a:spcPts val="300"/>
              </a:spcAft>
              <a:buNone/>
            </a:pPr>
            <a:endParaRPr lang="fr-FR" sz="1600" dirty="0" smtClean="0"/>
          </a:p>
        </p:txBody>
      </p:sp>
    </p:spTree>
    <p:extLst>
      <p:ext uri="{BB962C8B-B14F-4D97-AF65-F5344CB8AC3E}">
        <p14:creationId xmlns:p14="http://schemas.microsoft.com/office/powerpoint/2010/main" val="29022360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78D52380-3377-46C6-8044-CF9AD8F00CA6}"/>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92638" name="think-cell Slide" r:id="rId11" imgW="395" imgH="396" progId="TCLayout.ActiveDocument.1">
                  <p:embed/>
                </p:oleObj>
              </mc:Choice>
              <mc:Fallback>
                <p:oleObj name="think-cell Slide" r:id="rId11" imgW="395" imgH="396" progId="TCLayout.ActiveDocument.1">
                  <p:embed/>
                  <p:pic>
                    <p:nvPicPr>
                      <p:cNvPr id="7" name="Object 6" hidden="1">
                        <a:extLst>
                          <a:ext uri="{FF2B5EF4-FFF2-40B4-BE49-F238E27FC236}">
                            <a16:creationId xmlns:a16="http://schemas.microsoft.com/office/drawing/2014/main" id="{78D52380-3377-46C6-8044-CF9AD8F00CA6}"/>
                          </a:ext>
                        </a:extLst>
                      </p:cNvPr>
                      <p:cNvPicPr/>
                      <p:nvPr/>
                    </p:nvPicPr>
                    <p:blipFill>
                      <a:blip r:embed="rId12"/>
                      <a:stretch>
                        <a:fillRect/>
                      </a:stretch>
                    </p:blipFill>
                    <p:spPr>
                      <a:xfrm>
                        <a:off x="1588" y="1588"/>
                        <a:ext cx="1588" cy="1588"/>
                      </a:xfrm>
                      <a:prstGeom prst="rect">
                        <a:avLst/>
                      </a:prstGeom>
                    </p:spPr>
                  </p:pic>
                </p:oleObj>
              </mc:Fallback>
            </mc:AlternateContent>
          </a:graphicData>
        </a:graphic>
      </p:graphicFrame>
      <p:sp>
        <p:nvSpPr>
          <p:cNvPr id="6" name="Rectangle 1" hidden="1">
            <a:extLst>
              <a:ext uri="{FF2B5EF4-FFF2-40B4-BE49-F238E27FC236}">
                <a16:creationId xmlns:a16="http://schemas.microsoft.com/office/drawing/2014/main" id="{7E6EA701-6380-464A-A73C-20E35D2A9A6C}"/>
              </a:ext>
            </a:extLst>
          </p:cNvPr>
          <p:cNvSpPr/>
          <p:nvPr>
            <p:custDataLst>
              <p:tags r:id="rId3"/>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ts val="300"/>
              </a:spcBef>
              <a:spcAft>
                <a:spcPts val="300"/>
              </a:spcAft>
            </a:pPr>
            <a:endParaRPr lang="fr-FR" sz="2500" b="1" dirty="0" err="1">
              <a:solidFill>
                <a:schemeClr val="bg1"/>
              </a:solidFill>
              <a:latin typeface="Arial" panose="020B0604020202020204" pitchFamily="34" charset="0"/>
              <a:ea typeface="+mj-ea"/>
              <a:cs typeface="+mj-cs"/>
              <a:sym typeface="Arial" panose="020B0604020202020204" pitchFamily="34" charset="0"/>
            </a:endParaRPr>
          </a:p>
        </p:txBody>
      </p:sp>
      <p:sp>
        <p:nvSpPr>
          <p:cNvPr id="2" name="2. Slide Title">
            <a:extLst>
              <a:ext uri="{FF2B5EF4-FFF2-40B4-BE49-F238E27FC236}">
                <a16:creationId xmlns:a16="http://schemas.microsoft.com/office/drawing/2014/main" id="{79E5836A-D51F-420C-AA4A-A3A3E86D9EFA}"/>
              </a:ext>
            </a:extLst>
          </p:cNvPr>
          <p:cNvSpPr>
            <a:spLocks noGrp="1"/>
          </p:cNvSpPr>
          <p:nvPr>
            <p:ph type="title"/>
            <p:custDataLst>
              <p:tags r:id="rId4"/>
            </p:custDataLst>
          </p:nvPr>
        </p:nvSpPr>
        <p:spPr/>
        <p:txBody>
          <a:bodyPr/>
          <a:lstStyle/>
          <a:p>
            <a:r>
              <a:rPr lang="fr-FR" dirty="0"/>
              <a:t>Rémunération des professionnels de santé libéraux</a:t>
            </a:r>
          </a:p>
        </p:txBody>
      </p:sp>
      <p:sp>
        <p:nvSpPr>
          <p:cNvPr id="16" name="TextBox 15">
            <a:extLst>
              <a:ext uri="{FF2B5EF4-FFF2-40B4-BE49-F238E27FC236}">
                <a16:creationId xmlns:a16="http://schemas.microsoft.com/office/drawing/2014/main" id="{3B6A54B8-E864-4DA5-A0D4-C988FF8D8FF7}"/>
              </a:ext>
            </a:extLst>
          </p:cNvPr>
          <p:cNvSpPr txBox="1">
            <a:spLocks/>
          </p:cNvSpPr>
          <p:nvPr/>
        </p:nvSpPr>
        <p:spPr>
          <a:xfrm>
            <a:off x="7278279" y="3034586"/>
            <a:ext cx="5149517" cy="1554272"/>
          </a:xfrm>
          <a:prstGeom prst="rect">
            <a:avLst/>
          </a:prstGeom>
        </p:spPr>
        <p:txBody>
          <a:bodyPr vert="horz" wrap="square" lIns="0" tIns="0" rIns="0" bIns="0" rtlCol="0">
            <a:spAutoFit/>
          </a:bodyPr>
          <a:lstStyle>
            <a:lvl1pPr lvl="0" indent="0">
              <a:lnSpc>
                <a:spcPct val="100000"/>
              </a:lnSpc>
              <a:spcBef>
                <a:spcPts val="300"/>
              </a:spcBef>
              <a:spcAft>
                <a:spcPts val="300"/>
              </a:spcAft>
              <a:buClr>
                <a:schemeClr val="tx1"/>
              </a:buClr>
              <a:buSzPct val="100000"/>
              <a:buFont typeface="Segoe UI" panose="020B0502040204020203" pitchFamily="34" charset="0"/>
              <a:buChar char="​"/>
              <a:defRPr lang="en-US" sz="1600" dirty="0">
                <a:cs typeface="Arial" panose="020B0604020202020204" pitchFamily="34" charset="0"/>
              </a:defRPr>
            </a:lvl1pPr>
            <a:lvl2pPr marL="228600" lvl="1" indent="-225425">
              <a:lnSpc>
                <a:spcPct val="100000"/>
              </a:lnSpc>
              <a:spcBef>
                <a:spcPts val="0"/>
              </a:spcBef>
              <a:spcAft>
                <a:spcPts val="300"/>
              </a:spcAft>
              <a:buClr>
                <a:schemeClr val="tx1"/>
              </a:buClr>
              <a:buSzPct val="110000"/>
              <a:buFont typeface="Wingdings" panose="05000000000000000000" pitchFamily="2" charset="2"/>
              <a:buChar char=""/>
              <a:defRPr lang="en-US" sz="1600" dirty="0"/>
            </a:lvl2pPr>
            <a:lvl3pPr marL="442913" lvl="2" indent="-214313">
              <a:lnSpc>
                <a:spcPct val="100000"/>
              </a:lnSpc>
              <a:spcBef>
                <a:spcPts val="0"/>
              </a:spcBef>
              <a:spcAft>
                <a:spcPts val="300"/>
              </a:spcAft>
              <a:buClr>
                <a:schemeClr val="tx1"/>
              </a:buClr>
              <a:buSzPct val="110000"/>
              <a:buFont typeface="Arial" panose="020B0604020202020204" pitchFamily="34" charset="0"/>
              <a:buChar char="‒"/>
              <a:defRPr lang="en-US" sz="1600" dirty="0"/>
            </a:lvl3pPr>
            <a:lvl4pPr marL="598488" lvl="3" indent="-152400">
              <a:lnSpc>
                <a:spcPct val="100000"/>
              </a:lnSpc>
              <a:spcBef>
                <a:spcPts val="0"/>
              </a:spcBef>
              <a:spcAft>
                <a:spcPts val="300"/>
              </a:spcAft>
              <a:buClr>
                <a:schemeClr val="tx1"/>
              </a:buClr>
              <a:buSzPct val="100000"/>
              <a:buFont typeface="Arial" panose="020B0604020202020204" pitchFamily="34" charset="0"/>
              <a:buChar char="•"/>
              <a:defRPr lang="en-US" sz="1600" dirty="0"/>
            </a:lvl4pPr>
            <a:lvl5pPr marL="817563" lvl="4" indent="-147638">
              <a:lnSpc>
                <a:spcPct val="100000"/>
              </a:lnSpc>
              <a:spcBef>
                <a:spcPts val="0"/>
              </a:spcBef>
              <a:spcAft>
                <a:spcPts val="300"/>
              </a:spcAft>
              <a:buClr>
                <a:schemeClr val="tx1"/>
              </a:buClr>
              <a:buSzPct val="100000"/>
              <a:buFont typeface="Arial" panose="020B0604020202020204" pitchFamily="34" charset="0"/>
              <a:buChar char="̶"/>
              <a:defRPr lang="en-US" sz="1600" dirty="0"/>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marL="3175" lvl="1" indent="0">
              <a:buNone/>
            </a:pPr>
            <a:r>
              <a:rPr lang="fr-FR" sz="2400" b="1" dirty="0" smtClean="0"/>
              <a:t>Rémunération du professionnel libéral (au choix du praticien) : </a:t>
            </a:r>
            <a:endParaRPr lang="fr-FR" sz="2400" b="1" dirty="0"/>
          </a:p>
          <a:p>
            <a:pPr marL="625475" lvl="2" indent="-396875"/>
            <a:r>
              <a:rPr lang="fr-FR" sz="2400" dirty="0"/>
              <a:t>A l’acte</a:t>
            </a:r>
          </a:p>
          <a:p>
            <a:pPr marL="625475" lvl="2" indent="-396875"/>
            <a:r>
              <a:rPr lang="fr-FR" sz="2400" dirty="0" smtClean="0"/>
              <a:t>Ou en vacations forfaitaires</a:t>
            </a:r>
            <a:endParaRPr lang="fr-FR" sz="2400" dirty="0"/>
          </a:p>
        </p:txBody>
      </p:sp>
      <p:grpSp>
        <p:nvGrpSpPr>
          <p:cNvPr id="4" name="Group 3">
            <a:extLst>
              <a:ext uri="{FF2B5EF4-FFF2-40B4-BE49-F238E27FC236}">
                <a16:creationId xmlns:a16="http://schemas.microsoft.com/office/drawing/2014/main" id="{8BB1B920-2CD2-4BD5-B496-95CC7BF831BA}"/>
              </a:ext>
            </a:extLst>
          </p:cNvPr>
          <p:cNvGrpSpPr/>
          <p:nvPr/>
        </p:nvGrpSpPr>
        <p:grpSpPr>
          <a:xfrm>
            <a:off x="903256" y="1119816"/>
            <a:ext cx="4650518" cy="1785104"/>
            <a:chOff x="903256" y="1177566"/>
            <a:chExt cx="4650518" cy="1785104"/>
          </a:xfrm>
        </p:grpSpPr>
        <p:sp>
          <p:nvSpPr>
            <p:cNvPr id="13" name="Rectangle 12">
              <a:extLst>
                <a:ext uri="{FF2B5EF4-FFF2-40B4-BE49-F238E27FC236}">
                  <a16:creationId xmlns:a16="http://schemas.microsoft.com/office/drawing/2014/main" id="{B6023CF7-9AB2-4B63-9259-098E70972A33}"/>
                </a:ext>
              </a:extLst>
            </p:cNvPr>
            <p:cNvSpPr>
              <a:spLocks/>
            </p:cNvSpPr>
            <p:nvPr/>
          </p:nvSpPr>
          <p:spPr>
            <a:xfrm>
              <a:off x="2006597" y="1177566"/>
              <a:ext cx="3547177" cy="1785104"/>
            </a:xfrm>
            <a:prstGeom prst="rect">
              <a:avLst/>
            </a:prstGeom>
          </p:spPr>
          <p:txBody>
            <a:bodyPr wrap="square">
              <a:spAutoFit/>
            </a:bodyPr>
            <a:lstStyle/>
            <a:p>
              <a:r>
                <a:rPr lang="fr-FR" sz="2200" b="1" dirty="0" smtClean="0"/>
                <a:t>EHPAD, résidence </a:t>
              </a:r>
              <a:r>
                <a:rPr lang="fr-FR" sz="2200" b="1" dirty="0"/>
                <a:t>services et </a:t>
              </a:r>
              <a:r>
                <a:rPr lang="fr-FR" sz="2200" b="1" dirty="0" smtClean="0"/>
                <a:t>autonomie, autres structures médico-sociales pour personnes âgées</a:t>
              </a:r>
              <a:endParaRPr lang="fr-FR" sz="2200" b="1" dirty="0"/>
            </a:p>
          </p:txBody>
        </p:sp>
        <p:pic>
          <p:nvPicPr>
            <p:cNvPr id="22" name="CustomIcon">
              <a:extLst>
                <a:ext uri="{FF2B5EF4-FFF2-40B4-BE49-F238E27FC236}">
                  <a16:creationId xmlns:a16="http://schemas.microsoft.com/office/drawing/2014/main" id="{167C372E-E28C-4005-8293-23CB8BDA9FA0}"/>
                </a:ext>
              </a:extLst>
            </p:cNvPr>
            <p:cNvPicPr>
              <a:picLocks/>
            </p:cNvPicPr>
            <p:nvPr>
              <p:custDataLst>
                <p:tags r:id="rId9"/>
              </p:custDataLst>
            </p:nvPr>
          </p:nvPicPr>
          <p:blipFill>
            <a:blip r:embed="rId13">
              <a:extLst>
                <a:ext uri="{96DAC541-7B7A-43D3-8B79-37D633B846F1}">
                  <asvg:svgBlip xmlns="" xmlns:asvg="http://schemas.microsoft.com/office/drawing/2016/SVG/main" r:embed="rId14"/>
                </a:ext>
              </a:extLst>
            </a:blip>
            <a:stretch>
              <a:fillRect/>
            </a:stretch>
          </p:blipFill>
          <p:spPr>
            <a:xfrm>
              <a:off x="903256" y="1572204"/>
              <a:ext cx="892516" cy="892516"/>
            </a:xfrm>
            <a:prstGeom prst="rect">
              <a:avLst/>
            </a:prstGeom>
          </p:spPr>
        </p:pic>
      </p:grpSp>
      <p:grpSp>
        <p:nvGrpSpPr>
          <p:cNvPr id="5" name="Group 4">
            <a:extLst>
              <a:ext uri="{FF2B5EF4-FFF2-40B4-BE49-F238E27FC236}">
                <a16:creationId xmlns:a16="http://schemas.microsoft.com/office/drawing/2014/main" id="{C94C422A-E555-46F5-B5D2-A1012E56F8D9}"/>
              </a:ext>
            </a:extLst>
          </p:cNvPr>
          <p:cNvGrpSpPr/>
          <p:nvPr/>
        </p:nvGrpSpPr>
        <p:grpSpPr>
          <a:xfrm>
            <a:off x="903256" y="2904920"/>
            <a:ext cx="4650520" cy="892516"/>
            <a:chOff x="903256" y="3055864"/>
            <a:chExt cx="4650520" cy="892516"/>
          </a:xfrm>
        </p:grpSpPr>
        <p:sp>
          <p:nvSpPr>
            <p:cNvPr id="14" name="Rectangle 13">
              <a:extLst>
                <a:ext uri="{FF2B5EF4-FFF2-40B4-BE49-F238E27FC236}">
                  <a16:creationId xmlns:a16="http://schemas.microsoft.com/office/drawing/2014/main" id="{03F37D59-75E6-4E4A-B1E8-33A773F61EEB}"/>
                </a:ext>
              </a:extLst>
            </p:cNvPr>
            <p:cNvSpPr>
              <a:spLocks/>
            </p:cNvSpPr>
            <p:nvPr/>
          </p:nvSpPr>
          <p:spPr>
            <a:xfrm>
              <a:off x="2006599" y="3117402"/>
              <a:ext cx="3547177" cy="769441"/>
            </a:xfrm>
            <a:prstGeom prst="rect">
              <a:avLst/>
            </a:prstGeom>
          </p:spPr>
          <p:txBody>
            <a:bodyPr wrap="square">
              <a:spAutoFit/>
            </a:bodyPr>
            <a:lstStyle/>
            <a:p>
              <a:r>
                <a:rPr lang="fr-FR" sz="2200" b="1" dirty="0"/>
                <a:t>Etablissements pour personnes handicapées </a:t>
              </a:r>
            </a:p>
          </p:txBody>
        </p:sp>
        <p:pic>
          <p:nvPicPr>
            <p:cNvPr id="24" name="CustomIcon">
              <a:extLst>
                <a:ext uri="{FF2B5EF4-FFF2-40B4-BE49-F238E27FC236}">
                  <a16:creationId xmlns:a16="http://schemas.microsoft.com/office/drawing/2014/main" id="{736E16D7-8245-478B-ABBE-24FE7618BAF8}"/>
                </a:ext>
              </a:extLst>
            </p:cNvPr>
            <p:cNvPicPr>
              <a:picLocks/>
            </p:cNvPicPr>
            <p:nvPr>
              <p:custDataLst>
                <p:tags r:id="rId8"/>
              </p:custDataLst>
            </p:nvPr>
          </p:nvPicPr>
          <p:blipFill>
            <a:blip r:embed="rId15">
              <a:extLst>
                <a:ext uri="{96DAC541-7B7A-43D3-8B79-37D633B846F1}">
                  <asvg:svgBlip xmlns="" xmlns:asvg="http://schemas.microsoft.com/office/drawing/2016/SVG/main" r:embed="rId16"/>
                </a:ext>
              </a:extLst>
            </a:blip>
            <a:stretch>
              <a:fillRect/>
            </a:stretch>
          </p:blipFill>
          <p:spPr>
            <a:xfrm>
              <a:off x="903256" y="3055864"/>
              <a:ext cx="892516" cy="892516"/>
            </a:xfrm>
            <a:prstGeom prst="rect">
              <a:avLst/>
            </a:prstGeom>
          </p:spPr>
        </p:pic>
      </p:grpSp>
      <p:grpSp>
        <p:nvGrpSpPr>
          <p:cNvPr id="8" name="Group 7">
            <a:extLst>
              <a:ext uri="{FF2B5EF4-FFF2-40B4-BE49-F238E27FC236}">
                <a16:creationId xmlns:a16="http://schemas.microsoft.com/office/drawing/2014/main" id="{4AC6726A-42C5-420C-9A24-EF82C557D1AB}"/>
              </a:ext>
            </a:extLst>
          </p:cNvPr>
          <p:cNvGrpSpPr/>
          <p:nvPr/>
        </p:nvGrpSpPr>
        <p:grpSpPr>
          <a:xfrm>
            <a:off x="903256" y="4127017"/>
            <a:ext cx="4650519" cy="2123658"/>
            <a:chOff x="998790" y="4321244"/>
            <a:chExt cx="4650519" cy="2123658"/>
          </a:xfrm>
        </p:grpSpPr>
        <p:sp>
          <p:nvSpPr>
            <p:cNvPr id="17" name="Rectangle 16">
              <a:extLst>
                <a:ext uri="{FF2B5EF4-FFF2-40B4-BE49-F238E27FC236}">
                  <a16:creationId xmlns:a16="http://schemas.microsoft.com/office/drawing/2014/main" id="{20F58471-FF49-4B87-8F0F-AE748726AC73}"/>
                </a:ext>
              </a:extLst>
            </p:cNvPr>
            <p:cNvSpPr>
              <a:spLocks/>
            </p:cNvSpPr>
            <p:nvPr/>
          </p:nvSpPr>
          <p:spPr>
            <a:xfrm>
              <a:off x="2102132" y="4321244"/>
              <a:ext cx="3547177" cy="2123658"/>
            </a:xfrm>
            <a:prstGeom prst="rect">
              <a:avLst/>
            </a:prstGeom>
          </p:spPr>
          <p:txBody>
            <a:bodyPr wrap="square">
              <a:spAutoFit/>
            </a:bodyPr>
            <a:lstStyle/>
            <a:p>
              <a:r>
                <a:rPr lang="fr-FR" sz="2200" b="1" dirty="0"/>
                <a:t>Centre de </a:t>
              </a:r>
              <a:r>
                <a:rPr lang="fr-FR" sz="2200" b="1" dirty="0" smtClean="0"/>
                <a:t>vaccination rattaché à un établissement de santé, à une structure d’exercice coordonné</a:t>
              </a:r>
            </a:p>
            <a:p>
              <a:r>
                <a:rPr lang="fr-FR" sz="2200" b="1" dirty="0" smtClean="0"/>
                <a:t>ou une collectivité</a:t>
              </a:r>
              <a:endParaRPr lang="fr-FR" sz="2200" b="1" dirty="0"/>
            </a:p>
          </p:txBody>
        </p:sp>
        <p:pic>
          <p:nvPicPr>
            <p:cNvPr id="26" name="CustomIcon">
              <a:extLst>
                <a:ext uri="{FF2B5EF4-FFF2-40B4-BE49-F238E27FC236}">
                  <a16:creationId xmlns:a16="http://schemas.microsoft.com/office/drawing/2014/main" id="{7A534B5A-1A9F-4D81-940E-78D42EBA6FF8}"/>
                </a:ext>
              </a:extLst>
            </p:cNvPr>
            <p:cNvPicPr>
              <a:picLocks/>
            </p:cNvPicPr>
            <p:nvPr>
              <p:custDataLst>
                <p:tags r:id="rId7"/>
              </p:custDataLst>
            </p:nvPr>
          </p:nvPicPr>
          <p:blipFill>
            <a:blip r:embed="rId17">
              <a:extLst>
                <a:ext uri="{96DAC541-7B7A-43D3-8B79-37D633B846F1}">
                  <asvg:svgBlip xmlns="" xmlns:asvg="http://schemas.microsoft.com/office/drawing/2016/SVG/main" r:embed="rId18"/>
                </a:ext>
              </a:extLst>
            </a:blip>
            <a:stretch>
              <a:fillRect/>
            </a:stretch>
          </p:blipFill>
          <p:spPr>
            <a:xfrm>
              <a:off x="998790" y="4799393"/>
              <a:ext cx="892516" cy="892516"/>
            </a:xfrm>
            <a:prstGeom prst="rect">
              <a:avLst/>
            </a:prstGeom>
          </p:spPr>
        </p:pic>
      </p:grpSp>
      <p:grpSp>
        <p:nvGrpSpPr>
          <p:cNvPr id="23" name="Group 22">
            <a:extLst>
              <a:ext uri="{FF2B5EF4-FFF2-40B4-BE49-F238E27FC236}">
                <a16:creationId xmlns:a16="http://schemas.microsoft.com/office/drawing/2014/main" id="{377C61D7-66D3-4776-A4DF-FA572B0B2C3E}"/>
              </a:ext>
            </a:extLst>
          </p:cNvPr>
          <p:cNvGrpSpPr/>
          <p:nvPr/>
        </p:nvGrpSpPr>
        <p:grpSpPr>
          <a:xfrm>
            <a:off x="5575767" y="1370952"/>
            <a:ext cx="1138931" cy="4879723"/>
            <a:chOff x="5575768" y="1370952"/>
            <a:chExt cx="379530" cy="3659607"/>
          </a:xfrm>
        </p:grpSpPr>
        <p:cxnSp>
          <p:nvCxnSpPr>
            <p:cNvPr id="10" name="LineBasicDefault 10">
              <a:extLst>
                <a:ext uri="{FF2B5EF4-FFF2-40B4-BE49-F238E27FC236}">
                  <a16:creationId xmlns:a16="http://schemas.microsoft.com/office/drawing/2014/main" id="{0AE1B376-3000-4FB0-ACAB-CD0F7D40C643}"/>
                </a:ext>
              </a:extLst>
            </p:cNvPr>
            <p:cNvCxnSpPr>
              <a:cxnSpLocks/>
            </p:cNvCxnSpPr>
            <p:nvPr>
              <p:custDataLst>
                <p:tags r:id="rId5"/>
              </p:custDataLst>
            </p:nvPr>
          </p:nvCxnSpPr>
          <p:spPr>
            <a:xfrm>
              <a:off x="5575768" y="1370952"/>
              <a:ext cx="379530" cy="1829122"/>
            </a:xfrm>
            <a:prstGeom prst="straightConnector1">
              <a:avLst/>
            </a:prstGeom>
            <a:ln w="6350" cap="flat">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28" name="LineBasicDefault 10">
              <a:extLst>
                <a:ext uri="{FF2B5EF4-FFF2-40B4-BE49-F238E27FC236}">
                  <a16:creationId xmlns:a16="http://schemas.microsoft.com/office/drawing/2014/main" id="{DAC06CEB-65B0-415A-A89E-BF288C5F7958}"/>
                </a:ext>
              </a:extLst>
            </p:cNvPr>
            <p:cNvCxnSpPr>
              <a:cxnSpLocks/>
            </p:cNvCxnSpPr>
            <p:nvPr>
              <p:custDataLst>
                <p:tags r:id="rId6"/>
              </p:custDataLst>
            </p:nvPr>
          </p:nvCxnSpPr>
          <p:spPr>
            <a:xfrm flipV="1">
              <a:off x="5575768" y="3201437"/>
              <a:ext cx="379530" cy="1829122"/>
            </a:xfrm>
            <a:prstGeom prst="straightConnector1">
              <a:avLst/>
            </a:prstGeom>
            <a:ln w="6350" cap="flat">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1704062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516380" y="462116"/>
            <a:ext cx="10120883" cy="384721"/>
          </a:xfrm>
        </p:spPr>
        <p:txBody>
          <a:bodyPr/>
          <a:lstStyle/>
          <a:p>
            <a:r>
              <a:rPr lang="fr-FR" dirty="0" smtClean="0">
                <a:cs typeface="Arial" panose="020B0604020202020204" pitchFamily="34" charset="0"/>
              </a:rPr>
              <a:t>Professionnels de santé libéraux en activité</a:t>
            </a:r>
            <a:endParaRPr lang="fr-FR" dirty="0">
              <a:cs typeface="Arial" panose="020B0604020202020204" pitchFamily="34" charset="0"/>
            </a:endParaRPr>
          </a:p>
        </p:txBody>
      </p:sp>
      <p:sp>
        <p:nvSpPr>
          <p:cNvPr id="5" name="Espace réservé de la date 4"/>
          <p:cNvSpPr>
            <a:spLocks noGrp="1"/>
          </p:cNvSpPr>
          <p:nvPr>
            <p:ph type="dt" sz="half" idx="2"/>
          </p:nvPr>
        </p:nvSpPr>
        <p:spPr/>
        <p:txBody>
          <a:bodyPr/>
          <a:lstStyle/>
          <a:p>
            <a:fld id="{00C643F6-0E6A-4F40-BCCD-F79CBF4548CA}" type="datetime1">
              <a:rPr lang="fr-FR" cap="all" smtClean="0"/>
              <a:t>01/02/2021</a:t>
            </a:fld>
            <a:endParaRPr lang="fr-FR" cap="all" dirty="0"/>
          </a:p>
        </p:txBody>
      </p:sp>
      <p:graphicFrame>
        <p:nvGraphicFramePr>
          <p:cNvPr id="3" name="Tableau 2"/>
          <p:cNvGraphicFramePr>
            <a:graphicFrameLocks noGrp="1"/>
          </p:cNvGraphicFramePr>
          <p:nvPr>
            <p:extLst>
              <p:ext uri="{D42A27DB-BD31-4B8C-83A1-F6EECF244321}">
                <p14:modId xmlns:p14="http://schemas.microsoft.com/office/powerpoint/2010/main" val="2725220744"/>
              </p:ext>
            </p:extLst>
          </p:nvPr>
        </p:nvGraphicFramePr>
        <p:xfrm>
          <a:off x="554735" y="1238652"/>
          <a:ext cx="11082528" cy="5765800"/>
        </p:xfrm>
        <a:graphic>
          <a:graphicData uri="http://schemas.openxmlformats.org/drawingml/2006/table">
            <a:tbl>
              <a:tblPr firstRow="1" bandRow="1">
                <a:tableStyleId>{5C22544A-7EE6-4342-B048-85BDC9FD1C3A}</a:tableStyleId>
              </a:tblPr>
              <a:tblGrid>
                <a:gridCol w="1910169">
                  <a:extLst>
                    <a:ext uri="{9D8B030D-6E8A-4147-A177-3AD203B41FA5}">
                      <a16:colId xmlns:a16="http://schemas.microsoft.com/office/drawing/2014/main" val="3776705325"/>
                    </a:ext>
                  </a:extLst>
                </a:gridCol>
                <a:gridCol w="6228720">
                  <a:extLst>
                    <a:ext uri="{9D8B030D-6E8A-4147-A177-3AD203B41FA5}">
                      <a16:colId xmlns:a16="http://schemas.microsoft.com/office/drawing/2014/main" val="1642813746"/>
                    </a:ext>
                  </a:extLst>
                </a:gridCol>
                <a:gridCol w="2943639">
                  <a:extLst>
                    <a:ext uri="{9D8B030D-6E8A-4147-A177-3AD203B41FA5}">
                      <a16:colId xmlns:a16="http://schemas.microsoft.com/office/drawing/2014/main" val="308881554"/>
                    </a:ext>
                  </a:extLst>
                </a:gridCol>
              </a:tblGrid>
              <a:tr h="370840">
                <a:tc>
                  <a:txBody>
                    <a:bodyPr/>
                    <a:lstStyle/>
                    <a:p>
                      <a:r>
                        <a:rPr lang="fr-FR" dirty="0" smtClean="0"/>
                        <a:t>Rémunération</a:t>
                      </a:r>
                      <a:endParaRPr lang="fr-FR" dirty="0"/>
                    </a:p>
                  </a:txBody>
                  <a:tcPr/>
                </a:tc>
                <a:tc>
                  <a:txBody>
                    <a:bodyPr/>
                    <a:lstStyle/>
                    <a:p>
                      <a:r>
                        <a:rPr lang="fr-FR" dirty="0" smtClean="0"/>
                        <a:t>A l’acte</a:t>
                      </a:r>
                      <a:endParaRPr lang="fr-FR" dirty="0"/>
                    </a:p>
                  </a:txBody>
                  <a:tcPr/>
                </a:tc>
                <a:tc>
                  <a:txBody>
                    <a:bodyPr/>
                    <a:lstStyle/>
                    <a:p>
                      <a:r>
                        <a:rPr lang="fr-FR" dirty="0" smtClean="0"/>
                        <a:t>Au forfait</a:t>
                      </a:r>
                      <a:endParaRPr lang="fr-FR" dirty="0"/>
                    </a:p>
                  </a:txBody>
                  <a:tcPr/>
                </a:tc>
                <a:extLst>
                  <a:ext uri="{0D108BD9-81ED-4DB2-BD59-A6C34878D82A}">
                    <a16:rowId xmlns:a16="http://schemas.microsoft.com/office/drawing/2014/main" val="1370534717"/>
                  </a:ext>
                </a:extLst>
              </a:tr>
              <a:tr h="370840">
                <a:tc>
                  <a:txBody>
                    <a:bodyPr/>
                    <a:lstStyle/>
                    <a:p>
                      <a:r>
                        <a:rPr lang="fr-FR" b="1" dirty="0" smtClean="0"/>
                        <a:t>Médecins</a:t>
                      </a:r>
                    </a:p>
                    <a:p>
                      <a:r>
                        <a:rPr lang="fr-FR" b="1" dirty="0" smtClean="0"/>
                        <a:t>titulaires </a:t>
                      </a:r>
                      <a:r>
                        <a:rPr lang="fr-FR" b="1" u="sng" dirty="0" smtClean="0"/>
                        <a:t>et remplaçants</a:t>
                      </a:r>
                    </a:p>
                  </a:txBody>
                  <a:tcPr/>
                </a:tc>
                <a:tc>
                  <a:txBody>
                    <a:bodyPr/>
                    <a:lstStyle/>
                    <a:p>
                      <a:r>
                        <a:rPr lang="fr-FR" dirty="0" smtClean="0"/>
                        <a:t>Consultation</a:t>
                      </a:r>
                      <a:r>
                        <a:rPr lang="fr-FR" baseline="0" dirty="0" smtClean="0"/>
                        <a:t> pré-vaccinale: </a:t>
                      </a:r>
                    </a:p>
                    <a:p>
                      <a:r>
                        <a:rPr lang="fr-FR" sz="1800" b="1" i="0" u="none" strike="noStrike" kern="1200" baseline="0" dirty="0" smtClean="0">
                          <a:solidFill>
                            <a:schemeClr val="dk1"/>
                          </a:solidFill>
                          <a:latin typeface="+mn-lt"/>
                          <a:ea typeface="+mn-ea"/>
                          <a:cs typeface="+mn-cs"/>
                        </a:rPr>
                        <a:t>tarif d’une consultation à 25€ pour tous les médecins </a:t>
                      </a:r>
                      <a:r>
                        <a:rPr lang="fr-FR" sz="1800" b="0" i="0" u="none" strike="noStrike" kern="1200" baseline="0" dirty="0" smtClean="0">
                          <a:solidFill>
                            <a:schemeClr val="dk1"/>
                          </a:solidFill>
                          <a:latin typeface="+mn-lt"/>
                          <a:ea typeface="+mn-ea"/>
                          <a:cs typeface="+mn-cs"/>
                        </a:rPr>
                        <a:t>(</a:t>
                      </a:r>
                      <a:r>
                        <a:rPr lang="fr-FR" sz="1800" b="0" i="1" u="none" strike="noStrike" kern="1200" baseline="0" dirty="0" smtClean="0">
                          <a:solidFill>
                            <a:schemeClr val="dk1"/>
                          </a:solidFill>
                          <a:latin typeface="+mn-lt"/>
                          <a:ea typeface="+mn-ea"/>
                          <a:cs typeface="+mn-cs"/>
                        </a:rPr>
                        <a:t>adhérent à l’OPTAM ou non, généralistes/spé.)</a:t>
                      </a:r>
                    </a:p>
                    <a:p>
                      <a:r>
                        <a:rPr lang="fr-FR" sz="1800" b="0" i="0" u="none" strike="noStrike" kern="1200" baseline="0" dirty="0" smtClean="0">
                          <a:solidFill>
                            <a:schemeClr val="dk1"/>
                          </a:solidFill>
                          <a:latin typeface="+mn-lt"/>
                          <a:ea typeface="+mn-ea"/>
                          <a:cs typeface="+mn-cs"/>
                        </a:rPr>
                        <a:t>Visite : tarif d’une visite à 25€ pour tous les médecins </a:t>
                      </a:r>
                      <a:r>
                        <a:rPr lang="fr-FR" sz="1800" b="0" i="0" u="none" strike="noStrike" kern="1200" baseline="0" dirty="0" smtClean="0">
                          <a:solidFill>
                            <a:schemeClr val="tx1"/>
                          </a:solidFill>
                          <a:latin typeface="+mn-lt"/>
                          <a:ea typeface="+mn-ea"/>
                          <a:cs typeface="+mn-cs"/>
                        </a:rPr>
                        <a:t>(et application des majorations habituelles)</a:t>
                      </a:r>
                    </a:p>
                    <a:p>
                      <a:endParaRPr lang="fr-FR" sz="1800" b="0" i="0" u="none" strike="noStrike" kern="1200" baseline="0" dirty="0" smtClean="0">
                        <a:solidFill>
                          <a:schemeClr val="dk1"/>
                        </a:solidFill>
                        <a:latin typeface="+mn-lt"/>
                        <a:ea typeface="+mn-ea"/>
                        <a:cs typeface="+mn-cs"/>
                      </a:endParaRPr>
                    </a:p>
                    <a:p>
                      <a:r>
                        <a:rPr lang="fr-FR" sz="1800" b="0" i="0" u="none" strike="noStrike" kern="1200" baseline="0" dirty="0" smtClean="0">
                          <a:solidFill>
                            <a:schemeClr val="dk1"/>
                          </a:solidFill>
                          <a:latin typeface="+mn-lt"/>
                          <a:ea typeface="+mn-ea"/>
                          <a:cs typeface="+mn-cs"/>
                        </a:rPr>
                        <a:t>Injection (1</a:t>
                      </a:r>
                      <a:r>
                        <a:rPr lang="fr-FR" sz="1800" b="0" i="0" u="none" strike="noStrike" kern="1200" baseline="30000" dirty="0" smtClean="0">
                          <a:solidFill>
                            <a:schemeClr val="dk1"/>
                          </a:solidFill>
                          <a:latin typeface="+mn-lt"/>
                          <a:ea typeface="+mn-ea"/>
                          <a:cs typeface="+mn-cs"/>
                        </a:rPr>
                        <a:t>e</a:t>
                      </a:r>
                      <a:r>
                        <a:rPr lang="fr-FR" sz="1800" b="0" i="0" u="none" strike="noStrike" kern="1200" baseline="0" dirty="0" smtClean="0">
                          <a:solidFill>
                            <a:schemeClr val="dk1"/>
                          </a:solidFill>
                          <a:latin typeface="+mn-lt"/>
                          <a:ea typeface="+mn-ea"/>
                          <a:cs typeface="+mn-cs"/>
                        </a:rPr>
                        <a:t> ou 2</a:t>
                      </a:r>
                      <a:r>
                        <a:rPr lang="fr-FR" sz="1800" b="0" i="0" u="none" strike="noStrike" kern="1200" baseline="30000" dirty="0" smtClean="0">
                          <a:solidFill>
                            <a:schemeClr val="dk1"/>
                          </a:solidFill>
                          <a:latin typeface="+mn-lt"/>
                          <a:ea typeface="+mn-ea"/>
                          <a:cs typeface="+mn-cs"/>
                        </a:rPr>
                        <a:t>e</a:t>
                      </a:r>
                      <a:r>
                        <a:rPr lang="fr-FR" sz="1800" b="0" i="0" u="none" strike="noStrike" kern="1200" baseline="0" dirty="0" smtClean="0">
                          <a:solidFill>
                            <a:schemeClr val="dk1"/>
                          </a:solidFill>
                          <a:latin typeface="+mn-lt"/>
                          <a:ea typeface="+mn-ea"/>
                          <a:cs typeface="+mn-cs"/>
                        </a:rPr>
                        <a:t>):</a:t>
                      </a:r>
                    </a:p>
                    <a:p>
                      <a:pPr marL="285750" indent="-285750">
                        <a:buFont typeface="Wingdings" panose="05000000000000000000" pitchFamily="2" charset="2"/>
                        <a:buChar char="Ø"/>
                      </a:pPr>
                      <a:r>
                        <a:rPr lang="fr-FR" sz="1800" b="0" i="0" u="none" strike="noStrike" kern="1200" baseline="0" dirty="0" smtClean="0">
                          <a:solidFill>
                            <a:schemeClr val="dk1"/>
                          </a:solidFill>
                          <a:latin typeface="+mn-lt"/>
                          <a:ea typeface="+mn-ea"/>
                          <a:cs typeface="+mn-cs"/>
                        </a:rPr>
                        <a:t>Au cours consultation: 25 €</a:t>
                      </a:r>
                    </a:p>
                    <a:p>
                      <a:pPr marL="285750" indent="-285750">
                        <a:buFont typeface="Wingdings" panose="05000000000000000000" pitchFamily="2" charset="2"/>
                        <a:buChar char="Ø"/>
                      </a:pPr>
                      <a:r>
                        <a:rPr lang="fr-FR" sz="1800" b="0" i="0" u="none" strike="noStrike" kern="1200" baseline="0" dirty="0" smtClean="0">
                          <a:solidFill>
                            <a:schemeClr val="dk1"/>
                          </a:solidFill>
                          <a:latin typeface="+mn-lt"/>
                          <a:ea typeface="+mn-ea"/>
                          <a:cs typeface="+mn-cs"/>
                        </a:rPr>
                        <a:t>En dehors consultation: équivalent K5 soit 9,60€</a:t>
                      </a:r>
                    </a:p>
                    <a:p>
                      <a:pPr marL="285750" indent="-285750">
                        <a:buFont typeface="Wingdings" panose="05000000000000000000" pitchFamily="2" charset="2"/>
                        <a:buChar char="Ø"/>
                      </a:pPr>
                      <a:r>
                        <a:rPr lang="fr-FR" dirty="0" smtClean="0"/>
                        <a:t>Forfait saisie dans le SI vaccination 5,40 €</a:t>
                      </a:r>
                      <a:endParaRPr lang="fr-FR" dirty="0"/>
                    </a:p>
                  </a:txBody>
                  <a:tcPr/>
                </a:tc>
                <a:tc>
                  <a:txBody>
                    <a:bodyPr/>
                    <a:lstStyle/>
                    <a:p>
                      <a:pPr marL="285750" indent="-285750">
                        <a:buFont typeface="Wingdings" panose="05000000000000000000" pitchFamily="2" charset="2"/>
                        <a:buChar char="Ø"/>
                      </a:pPr>
                      <a:endParaRPr lang="fr-FR" dirty="0" smtClean="0"/>
                    </a:p>
                    <a:p>
                      <a:pPr marL="285750" indent="-285750">
                        <a:buFont typeface="Wingdings" panose="05000000000000000000" pitchFamily="2" charset="2"/>
                        <a:buChar char="Ø"/>
                      </a:pPr>
                      <a:r>
                        <a:rPr lang="fr-FR" b="1" dirty="0" smtClean="0"/>
                        <a:t>420 € pour une demi-journée (au moins 4 h)</a:t>
                      </a:r>
                    </a:p>
                    <a:p>
                      <a:pPr marL="285750" indent="-285750">
                        <a:buFont typeface="Wingdings" panose="05000000000000000000" pitchFamily="2" charset="2"/>
                        <a:buChar char="Ø"/>
                      </a:pPr>
                      <a:r>
                        <a:rPr lang="fr-FR" dirty="0" smtClean="0"/>
                        <a:t>105</a:t>
                      </a:r>
                      <a:r>
                        <a:rPr lang="fr-FR" baseline="0" dirty="0" smtClean="0"/>
                        <a:t> € pour une heure si moins de 4h</a:t>
                      </a:r>
                    </a:p>
                    <a:p>
                      <a:pPr marL="285750" indent="-285750">
                        <a:buFont typeface="Wingdings" panose="05000000000000000000" pitchFamily="2" charset="2"/>
                        <a:buChar char="Ø"/>
                      </a:pPr>
                      <a:endParaRPr lang="fr-FR" baseline="0" dirty="0" smtClean="0"/>
                    </a:p>
                    <a:p>
                      <a:pPr marL="285750" indent="-285750">
                        <a:buFont typeface="Wingdings" panose="05000000000000000000" pitchFamily="2" charset="2"/>
                        <a:buChar char="Ø"/>
                      </a:pPr>
                      <a:r>
                        <a:rPr lang="fr-FR" baseline="0" dirty="0" smtClean="0"/>
                        <a:t>460 € les samedi AM/dimanche/férié (115€/h)</a:t>
                      </a:r>
                      <a:endParaRPr lang="fr-FR" dirty="0"/>
                    </a:p>
                  </a:txBody>
                  <a:tcPr/>
                </a:tc>
                <a:extLst>
                  <a:ext uri="{0D108BD9-81ED-4DB2-BD59-A6C34878D82A}">
                    <a16:rowId xmlns:a16="http://schemas.microsoft.com/office/drawing/2014/main" val="1420948421"/>
                  </a:ext>
                </a:extLst>
              </a:tr>
              <a:tr h="370840">
                <a:tc>
                  <a:txBody>
                    <a:bodyPr/>
                    <a:lstStyle/>
                    <a:p>
                      <a:r>
                        <a:rPr lang="fr-FR" b="1" dirty="0" smtClean="0"/>
                        <a:t>Infirmiers titulaires </a:t>
                      </a:r>
                      <a:r>
                        <a:rPr lang="fr-FR" b="1" u="sng" dirty="0" smtClean="0"/>
                        <a:t>et remplaçants</a:t>
                      </a:r>
                      <a:endParaRPr lang="fr-FR" b="1" u="sng" dirty="0"/>
                    </a:p>
                  </a:txBody>
                  <a:tcPr/>
                </a:tc>
                <a:tc>
                  <a:txBody>
                    <a:bodyPr/>
                    <a:lstStyle/>
                    <a:p>
                      <a:r>
                        <a:rPr lang="fr-FR" sz="1800" b="1" i="0" u="none" strike="noStrike" kern="1200" baseline="0" dirty="0" smtClean="0">
                          <a:solidFill>
                            <a:schemeClr val="dk1"/>
                          </a:solidFill>
                          <a:latin typeface="+mn-lt"/>
                          <a:ea typeface="+mn-ea"/>
                          <a:cs typeface="+mn-cs"/>
                        </a:rPr>
                        <a:t>Cotations ville 6,30€ + IFD + IK</a:t>
                      </a:r>
                    </a:p>
                    <a:p>
                      <a:endParaRPr lang="fr-FR" sz="1800" b="0" i="0" u="none" strike="noStrike" kern="1200" baseline="0" dirty="0" smtClean="0">
                        <a:solidFill>
                          <a:schemeClr val="dk1"/>
                        </a:solidFill>
                        <a:latin typeface="+mn-lt"/>
                        <a:ea typeface="+mn-ea"/>
                        <a:cs typeface="+mn-cs"/>
                      </a:endParaRPr>
                    </a:p>
                    <a:p>
                      <a:r>
                        <a:rPr lang="fr-FR" sz="1800" b="0" i="1" u="none" strike="noStrike" kern="1200" baseline="0" dirty="0" smtClean="0">
                          <a:solidFill>
                            <a:schemeClr val="dk1"/>
                          </a:solidFill>
                          <a:latin typeface="+mn-lt"/>
                          <a:ea typeface="+mn-ea"/>
                          <a:cs typeface="+mn-cs"/>
                        </a:rPr>
                        <a:t>Les majorations dérogatoires </a:t>
                      </a:r>
                      <a:r>
                        <a:rPr lang="fr-FR" sz="1800" b="0" i="1" u="none" strike="noStrike" kern="1200" baseline="0" dirty="0" err="1" smtClean="0">
                          <a:solidFill>
                            <a:schemeClr val="dk1"/>
                          </a:solidFill>
                          <a:latin typeface="+mn-lt"/>
                          <a:ea typeface="+mn-ea"/>
                          <a:cs typeface="+mn-cs"/>
                        </a:rPr>
                        <a:t>covid</a:t>
                      </a:r>
                      <a:r>
                        <a:rPr lang="fr-FR" sz="1800" b="0" i="1" u="none" strike="noStrike" kern="1200" baseline="0" dirty="0" smtClean="0">
                          <a:solidFill>
                            <a:schemeClr val="dk1"/>
                          </a:solidFill>
                          <a:latin typeface="+mn-lt"/>
                          <a:ea typeface="+mn-ea"/>
                          <a:cs typeface="+mn-cs"/>
                        </a:rPr>
                        <a:t> ne sont pas cumulables avec ces rémunérations.	</a:t>
                      </a:r>
                    </a:p>
                    <a:p>
                      <a:endParaRPr lang="fr-FR" sz="1800" b="0" i="0" u="none" strike="noStrike" kern="1200" baseline="0" dirty="0" smtClean="0">
                        <a:solidFill>
                          <a:schemeClr val="dk1"/>
                        </a:solidFill>
                        <a:latin typeface="+mn-lt"/>
                        <a:ea typeface="+mn-ea"/>
                        <a:cs typeface="+mn-cs"/>
                      </a:endParaRPr>
                    </a:p>
                  </a:txBody>
                  <a:tcPr/>
                </a:tc>
                <a:tc>
                  <a:txBody>
                    <a:bodyPr/>
                    <a:lstStyle/>
                    <a:p>
                      <a:pPr marL="285750" indent="-285750">
                        <a:buFont typeface="Wingdings" panose="05000000000000000000" pitchFamily="2" charset="2"/>
                        <a:buChar char="Ø"/>
                      </a:pPr>
                      <a:r>
                        <a:rPr lang="fr-FR" b="1" dirty="0" smtClean="0"/>
                        <a:t>220 € pour une demi-journée (au moins 4 h)</a:t>
                      </a:r>
                    </a:p>
                    <a:p>
                      <a:pPr marL="285750" indent="-285750">
                        <a:buFont typeface="Wingdings" panose="05000000000000000000" pitchFamily="2" charset="2"/>
                        <a:buChar char="Ø"/>
                      </a:pPr>
                      <a:r>
                        <a:rPr lang="fr-FR" dirty="0" smtClean="0"/>
                        <a:t>55</a:t>
                      </a:r>
                      <a:r>
                        <a:rPr lang="fr-FR" baseline="0" dirty="0" smtClean="0"/>
                        <a:t> € pour une heure si moins de 4h</a:t>
                      </a:r>
                    </a:p>
                    <a:p>
                      <a:pPr marL="285750" indent="-285750">
                        <a:buFont typeface="Wingdings" panose="05000000000000000000" pitchFamily="2" charset="2"/>
                        <a:buChar char="Ø"/>
                      </a:pPr>
                      <a:endParaRPr lang="fr-FR" baseline="0" dirty="0" smtClean="0"/>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fr-FR" baseline="0" dirty="0" smtClean="0"/>
                        <a:t>240 € les samedi AM/dimanche/férié (60€/h)</a:t>
                      </a:r>
                      <a:endParaRPr lang="fr-FR" dirty="0" smtClean="0"/>
                    </a:p>
                    <a:p>
                      <a:pPr marL="285750" indent="-285750">
                        <a:buFont typeface="Wingdings" panose="05000000000000000000" pitchFamily="2" charset="2"/>
                        <a:buChar char="Ø"/>
                      </a:pPr>
                      <a:endParaRPr lang="fr-FR" dirty="0" smtClean="0"/>
                    </a:p>
                  </a:txBody>
                  <a:tcPr/>
                </a:tc>
                <a:extLst>
                  <a:ext uri="{0D108BD9-81ED-4DB2-BD59-A6C34878D82A}">
                    <a16:rowId xmlns:a16="http://schemas.microsoft.com/office/drawing/2014/main" val="3702848446"/>
                  </a:ext>
                </a:extLst>
              </a:tr>
            </a:tbl>
          </a:graphicData>
        </a:graphic>
      </p:graphicFrame>
    </p:spTree>
    <p:extLst>
      <p:ext uri="{BB962C8B-B14F-4D97-AF65-F5344CB8AC3E}">
        <p14:creationId xmlns:p14="http://schemas.microsoft.com/office/powerpoint/2010/main" val="8704218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516380" y="303462"/>
            <a:ext cx="10120883" cy="836343"/>
          </a:xfrm>
        </p:spPr>
        <p:txBody>
          <a:bodyPr/>
          <a:lstStyle/>
          <a:p>
            <a:r>
              <a:rPr lang="fr-FR" dirty="0" smtClean="0">
                <a:cs typeface="Arial" panose="020B0604020202020204" pitchFamily="34" charset="0"/>
              </a:rPr>
              <a:t>Rémunération des étudiants, retraités et salariés du privé mobilisés dans les centres de vaccination</a:t>
            </a:r>
            <a:endParaRPr lang="fr-FR" dirty="0"/>
          </a:p>
        </p:txBody>
      </p:sp>
      <p:sp>
        <p:nvSpPr>
          <p:cNvPr id="5" name="Espace réservé de la date 4"/>
          <p:cNvSpPr>
            <a:spLocks noGrp="1"/>
          </p:cNvSpPr>
          <p:nvPr>
            <p:ph type="dt" sz="half" idx="2"/>
          </p:nvPr>
        </p:nvSpPr>
        <p:spPr/>
        <p:txBody>
          <a:bodyPr/>
          <a:lstStyle/>
          <a:p>
            <a:fld id="{00C643F6-0E6A-4F40-BCCD-F79CBF4548CA}" type="datetime1">
              <a:rPr lang="fr-FR" cap="all" smtClean="0"/>
              <a:t>01/02/2021</a:t>
            </a:fld>
            <a:endParaRPr lang="fr-FR" cap="all" dirty="0"/>
          </a:p>
        </p:txBody>
      </p:sp>
      <p:sp>
        <p:nvSpPr>
          <p:cNvPr id="7" name="Titre 1"/>
          <p:cNvSpPr txBox="1">
            <a:spLocks/>
          </p:cNvSpPr>
          <p:nvPr/>
        </p:nvSpPr>
        <p:spPr>
          <a:xfrm>
            <a:off x="249037" y="721633"/>
            <a:ext cx="11720049" cy="4351083"/>
          </a:xfrm>
          <a:prstGeom prst="rect">
            <a:avLst/>
          </a:prstGeom>
        </p:spPr>
        <p:txBody>
          <a:bodyPr vert="horz" wrap="square" lIns="0" tIns="0" rIns="0" bIns="0" rtlCol="0" anchor="t" anchorCtr="0">
            <a:noAutofit/>
          </a:bodyPr>
          <a:lstStyle>
            <a:lvl1pPr algn="l" defTabSz="914400" rtl="0" eaLnBrk="1" latinLnBrk="0" hangingPunct="1">
              <a:lnSpc>
                <a:spcPct val="100000"/>
              </a:lnSpc>
              <a:spcBef>
                <a:spcPct val="0"/>
              </a:spcBef>
              <a:buNone/>
              <a:defRPr lang="en-US" sz="2500" b="1" kern="1200" spc="0" baseline="0" dirty="0">
                <a:ln w="6350" cap="flat">
                  <a:noFill/>
                  <a:miter lim="800000"/>
                </a:ln>
                <a:solidFill>
                  <a:schemeClr val="tx1"/>
                </a:solidFill>
                <a:latin typeface="+mj-lt"/>
                <a:ea typeface="+mj-ea"/>
                <a:cs typeface="+mj-cs"/>
              </a:defRPr>
            </a:lvl1pPr>
          </a:lstStyle>
          <a:p>
            <a:endParaRPr lang="fr-FR" sz="2400" dirty="0" smtClean="0">
              <a:latin typeface="+mn-lt"/>
              <a:ea typeface="+mn-ea"/>
              <a:cs typeface="+mn-cs"/>
            </a:endParaRPr>
          </a:p>
          <a:p>
            <a:r>
              <a:rPr lang="fr-FR" sz="2400" dirty="0" smtClean="0">
                <a:latin typeface="+mn-lt"/>
                <a:ea typeface="+mn-ea"/>
                <a:cs typeface="+mn-cs"/>
              </a:rPr>
              <a:t>Un </a:t>
            </a:r>
            <a:r>
              <a:rPr lang="fr-FR" sz="2400" dirty="0">
                <a:latin typeface="+mn-lt"/>
                <a:ea typeface="+mn-ea"/>
                <a:cs typeface="+mn-cs"/>
              </a:rPr>
              <a:t>barème national s’applique pour le financement par l’assurance maladie du recours à ces </a:t>
            </a:r>
            <a:r>
              <a:rPr lang="fr-FR" sz="2400" dirty="0" smtClean="0">
                <a:latin typeface="+mn-lt"/>
                <a:ea typeface="+mn-ea"/>
                <a:cs typeface="+mn-cs"/>
              </a:rPr>
              <a:t>professionnels </a:t>
            </a:r>
            <a:r>
              <a:rPr lang="fr-FR" sz="2400" b="0" i="1" dirty="0" smtClean="0">
                <a:latin typeface="+mn-lt"/>
                <a:ea typeface="+mn-ea"/>
                <a:cs typeface="+mn-cs"/>
              </a:rPr>
              <a:t>(détails diapo suivantes)</a:t>
            </a:r>
            <a:endParaRPr lang="fr-FR" sz="2400" dirty="0">
              <a:latin typeface="+mn-lt"/>
              <a:ea typeface="+mn-ea"/>
              <a:cs typeface="+mn-cs"/>
            </a:endParaRPr>
          </a:p>
          <a:p>
            <a:pPr marL="342900" indent="-342900">
              <a:buFont typeface="Wingdings" panose="05000000000000000000" pitchFamily="2" charset="2"/>
              <a:buChar char="§"/>
            </a:pPr>
            <a:endParaRPr lang="fr-FR" sz="2400" dirty="0">
              <a:latin typeface="+mn-lt"/>
              <a:ea typeface="+mn-ea"/>
              <a:cs typeface="+mn-cs"/>
            </a:endParaRPr>
          </a:p>
          <a:p>
            <a:pPr marL="571500" lvl="1" indent="-342900">
              <a:buFont typeface="+mj-lt"/>
              <a:buAutoNum type="arabicPeriod"/>
            </a:pPr>
            <a:r>
              <a:rPr lang="fr-FR" sz="2400" dirty="0"/>
              <a:t>A titre </a:t>
            </a:r>
            <a:r>
              <a:rPr lang="fr-FR" sz="2400" dirty="0" smtClean="0"/>
              <a:t>principal et dans la majorité des situations, </a:t>
            </a:r>
            <a:r>
              <a:rPr lang="fr-FR" sz="2400" dirty="0"/>
              <a:t>la structure qui porte le centre de vaccination contractualise avec le </a:t>
            </a:r>
            <a:r>
              <a:rPr lang="fr-FR" sz="2400" dirty="0" smtClean="0"/>
              <a:t>professionnel de santé, assure sa rémunération et se </a:t>
            </a:r>
            <a:r>
              <a:rPr lang="fr-FR" sz="2400" dirty="0"/>
              <a:t>fait </a:t>
            </a:r>
            <a:r>
              <a:rPr lang="fr-FR" sz="2400" dirty="0" smtClean="0"/>
              <a:t>rembourser par l’assurance maladie directement;</a:t>
            </a:r>
          </a:p>
          <a:p>
            <a:pPr marL="571500" lvl="1" indent="-342900">
              <a:buFont typeface="+mj-lt"/>
              <a:buAutoNum type="arabicPeriod"/>
            </a:pPr>
            <a:endParaRPr lang="fr-FR" sz="2400" dirty="0"/>
          </a:p>
          <a:p>
            <a:pPr marL="571500" lvl="1" indent="-342900">
              <a:buFont typeface="+mj-lt"/>
              <a:buAutoNum type="arabicPeriod"/>
            </a:pPr>
            <a:r>
              <a:rPr lang="fr-FR" sz="2400" dirty="0" smtClean="0"/>
              <a:t>Lorsque la structure porteuse n’est pas connue de l’assurance maladie (ex: collectivité), ce remboursement peut être assuré par l’ARS via le fonds d’intervention régional après conventionnement avec cette structure. Il repose également sur le barème national.</a:t>
            </a:r>
          </a:p>
          <a:p>
            <a:pPr marL="571500" lvl="1" indent="-342900">
              <a:buFont typeface="+mj-lt"/>
              <a:buAutoNum type="arabicPeriod"/>
            </a:pPr>
            <a:endParaRPr lang="fr-FR" sz="2400" dirty="0" smtClean="0"/>
          </a:p>
          <a:p>
            <a:pPr marL="571500" lvl="1" indent="-342900">
              <a:buFont typeface="+mj-lt"/>
              <a:buAutoNum type="arabicPeriod"/>
            </a:pPr>
            <a:r>
              <a:rPr lang="fr-FR" sz="2400" dirty="0" smtClean="0"/>
              <a:t>A </a:t>
            </a:r>
            <a:r>
              <a:rPr lang="fr-FR" sz="2400" dirty="0"/>
              <a:t>titre </a:t>
            </a:r>
            <a:r>
              <a:rPr lang="fr-FR" sz="2400" dirty="0" smtClean="0"/>
              <a:t>subsidiaire et dans des situations exceptionnelles, l’ARS peut contractualiser </a:t>
            </a:r>
            <a:r>
              <a:rPr lang="fr-FR" sz="2400" dirty="0"/>
              <a:t>directement avec le </a:t>
            </a:r>
            <a:r>
              <a:rPr lang="fr-FR" sz="2400" dirty="0" smtClean="0"/>
              <a:t>professionnel de santé pour en assurer sa rémunération sur son budget principal, en référence au </a:t>
            </a:r>
            <a:r>
              <a:rPr lang="fr-FR" sz="2400" smtClean="0"/>
              <a:t>barème national.</a:t>
            </a:r>
            <a:endParaRPr lang="fr-FR" sz="1400" b="0" i="1" dirty="0"/>
          </a:p>
        </p:txBody>
      </p:sp>
    </p:spTree>
    <p:extLst>
      <p:ext uri="{BB962C8B-B14F-4D97-AF65-F5344CB8AC3E}">
        <p14:creationId xmlns:p14="http://schemas.microsoft.com/office/powerpoint/2010/main" val="13438245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516380" y="303462"/>
            <a:ext cx="10120883" cy="836343"/>
          </a:xfrm>
        </p:spPr>
        <p:txBody>
          <a:bodyPr/>
          <a:lstStyle/>
          <a:p>
            <a:r>
              <a:rPr lang="fr-FR" smtClean="0">
                <a:cs typeface="Arial" panose="020B0604020202020204" pitchFamily="34" charset="0"/>
              </a:rPr>
              <a:t>Rémunération des retraités </a:t>
            </a:r>
            <a:r>
              <a:rPr lang="fr-FR" dirty="0" smtClean="0">
                <a:cs typeface="Arial" panose="020B0604020202020204" pitchFamily="34" charset="0"/>
              </a:rPr>
              <a:t>dans les centres de vaccination</a:t>
            </a:r>
            <a:endParaRPr lang="fr-FR" dirty="0"/>
          </a:p>
        </p:txBody>
      </p:sp>
      <p:sp>
        <p:nvSpPr>
          <p:cNvPr id="5" name="Espace réservé de la date 4"/>
          <p:cNvSpPr>
            <a:spLocks noGrp="1"/>
          </p:cNvSpPr>
          <p:nvPr>
            <p:ph type="dt" sz="half" idx="2"/>
          </p:nvPr>
        </p:nvSpPr>
        <p:spPr/>
        <p:txBody>
          <a:bodyPr/>
          <a:lstStyle/>
          <a:p>
            <a:fld id="{00C643F6-0E6A-4F40-BCCD-F79CBF4548CA}" type="datetime1">
              <a:rPr lang="fr-FR" cap="all" smtClean="0"/>
              <a:t>01/02/2021</a:t>
            </a:fld>
            <a:endParaRPr lang="fr-FR" cap="all" dirty="0"/>
          </a:p>
        </p:txBody>
      </p:sp>
      <p:graphicFrame>
        <p:nvGraphicFramePr>
          <p:cNvPr id="8" name="Tableau 7"/>
          <p:cNvGraphicFramePr>
            <a:graphicFrameLocks noGrp="1"/>
          </p:cNvGraphicFramePr>
          <p:nvPr>
            <p:extLst>
              <p:ext uri="{D42A27DB-BD31-4B8C-83A1-F6EECF244321}">
                <p14:modId xmlns:p14="http://schemas.microsoft.com/office/powerpoint/2010/main" val="2306598375"/>
              </p:ext>
            </p:extLst>
          </p:nvPr>
        </p:nvGraphicFramePr>
        <p:xfrm>
          <a:off x="554736" y="1718973"/>
          <a:ext cx="11160704" cy="3845290"/>
        </p:xfrm>
        <a:graphic>
          <a:graphicData uri="http://schemas.openxmlformats.org/drawingml/2006/table">
            <a:tbl>
              <a:tblPr firstRow="1" firstCol="1" bandRow="1">
                <a:tableStyleId>{5C22544A-7EE6-4342-B048-85BDC9FD1C3A}</a:tableStyleId>
              </a:tblPr>
              <a:tblGrid>
                <a:gridCol w="4546106">
                  <a:extLst>
                    <a:ext uri="{9D8B030D-6E8A-4147-A177-3AD203B41FA5}">
                      <a16:colId xmlns:a16="http://schemas.microsoft.com/office/drawing/2014/main" val="1840262507"/>
                    </a:ext>
                  </a:extLst>
                </a:gridCol>
                <a:gridCol w="2406466">
                  <a:extLst>
                    <a:ext uri="{9D8B030D-6E8A-4147-A177-3AD203B41FA5}">
                      <a16:colId xmlns:a16="http://schemas.microsoft.com/office/drawing/2014/main" val="3008730739"/>
                    </a:ext>
                  </a:extLst>
                </a:gridCol>
                <a:gridCol w="4208132">
                  <a:extLst>
                    <a:ext uri="{9D8B030D-6E8A-4147-A177-3AD203B41FA5}">
                      <a16:colId xmlns:a16="http://schemas.microsoft.com/office/drawing/2014/main" val="1873768240"/>
                    </a:ext>
                  </a:extLst>
                </a:gridCol>
              </a:tblGrid>
              <a:tr h="741012">
                <a:tc>
                  <a:txBody>
                    <a:bodyPr/>
                    <a:lstStyle/>
                    <a:p>
                      <a:pPr algn="l">
                        <a:spcBef>
                          <a:spcPts val="300"/>
                        </a:spcBef>
                        <a:spcAft>
                          <a:spcPts val="300"/>
                        </a:spcAft>
                      </a:pPr>
                      <a:r>
                        <a:rPr lang="fr-FR" sz="1600" dirty="0">
                          <a:effectLst/>
                        </a:rPr>
                        <a:t>Professionnels de santé</a:t>
                      </a:r>
                      <a:endParaRPr lang="fr-FR" sz="1600" dirty="0">
                        <a:solidFill>
                          <a:srgbClr val="000000"/>
                        </a:solidFill>
                        <a:effectLst/>
                        <a:latin typeface="Segoe UI" panose="020B0502040204020203" pitchFamily="34" charset="0"/>
                        <a:ea typeface="Times New Roman" panose="02020603050405020304" pitchFamily="18" charset="0"/>
                      </a:endParaRPr>
                    </a:p>
                  </a:txBody>
                  <a:tcPr marL="24144" marR="24144" marT="0" marB="0" anchor="ctr"/>
                </a:tc>
                <a:tc>
                  <a:txBody>
                    <a:bodyPr/>
                    <a:lstStyle/>
                    <a:p>
                      <a:pPr algn="ctr">
                        <a:spcBef>
                          <a:spcPts val="300"/>
                        </a:spcBef>
                        <a:spcAft>
                          <a:spcPts val="300"/>
                        </a:spcAft>
                      </a:pPr>
                      <a:r>
                        <a:rPr lang="fr-FR" sz="1600" dirty="0">
                          <a:effectLst/>
                        </a:rPr>
                        <a:t>Statut</a:t>
                      </a:r>
                      <a:endParaRPr lang="fr-FR" sz="1600" dirty="0">
                        <a:solidFill>
                          <a:srgbClr val="000000"/>
                        </a:solidFill>
                        <a:effectLst/>
                        <a:latin typeface="Segoe UI" panose="020B0502040204020203" pitchFamily="34" charset="0"/>
                        <a:ea typeface="Times New Roman" panose="02020603050405020304" pitchFamily="18" charset="0"/>
                      </a:endParaRPr>
                    </a:p>
                  </a:txBody>
                  <a:tcPr marL="24144" marR="24144" marT="0" marB="0" anchor="ctr"/>
                </a:tc>
                <a:tc>
                  <a:txBody>
                    <a:bodyPr/>
                    <a:lstStyle/>
                    <a:p>
                      <a:pPr algn="ctr">
                        <a:spcBef>
                          <a:spcPts val="300"/>
                        </a:spcBef>
                        <a:spcAft>
                          <a:spcPts val="300"/>
                        </a:spcAft>
                      </a:pPr>
                      <a:r>
                        <a:rPr lang="fr-FR" sz="1600" dirty="0" smtClean="0">
                          <a:effectLst/>
                        </a:rPr>
                        <a:t>Montant</a:t>
                      </a:r>
                      <a:r>
                        <a:rPr lang="fr-FR" sz="1600" baseline="0" dirty="0" smtClean="0">
                          <a:effectLst/>
                        </a:rPr>
                        <a:t> </a:t>
                      </a:r>
                      <a:r>
                        <a:rPr lang="fr-FR" sz="1600" dirty="0" smtClean="0">
                          <a:effectLst/>
                        </a:rPr>
                        <a:t>horaire </a:t>
                      </a:r>
                    </a:p>
                    <a:p>
                      <a:pPr algn="ctr">
                        <a:spcBef>
                          <a:spcPts val="300"/>
                        </a:spcBef>
                        <a:spcAft>
                          <a:spcPts val="300"/>
                        </a:spcAft>
                      </a:pPr>
                      <a:r>
                        <a:rPr lang="fr-FR" sz="1600" dirty="0" smtClean="0">
                          <a:effectLst/>
                        </a:rPr>
                        <a:t>(</a:t>
                      </a:r>
                      <a:r>
                        <a:rPr lang="fr-FR" sz="1600" dirty="0">
                          <a:effectLst/>
                        </a:rPr>
                        <a:t>arrêté)</a:t>
                      </a:r>
                      <a:endParaRPr lang="fr-FR" sz="1600" dirty="0">
                        <a:solidFill>
                          <a:srgbClr val="000000"/>
                        </a:solidFill>
                        <a:effectLst/>
                        <a:latin typeface="Segoe UI" panose="020B0502040204020203" pitchFamily="34" charset="0"/>
                        <a:ea typeface="Times New Roman" panose="02020603050405020304" pitchFamily="18" charset="0"/>
                      </a:endParaRPr>
                    </a:p>
                  </a:txBody>
                  <a:tcPr marL="24144" marR="24144" marT="0" marB="0" anchor="ctr"/>
                </a:tc>
                <a:extLst>
                  <a:ext uri="{0D108BD9-81ED-4DB2-BD59-A6C34878D82A}">
                    <a16:rowId xmlns:a16="http://schemas.microsoft.com/office/drawing/2014/main" val="1592296241"/>
                  </a:ext>
                </a:extLst>
              </a:tr>
              <a:tr h="321060">
                <a:tc gridSpan="3">
                  <a:txBody>
                    <a:bodyPr/>
                    <a:lstStyle/>
                    <a:p>
                      <a:pPr algn="ctr">
                        <a:spcBef>
                          <a:spcPts val="300"/>
                        </a:spcBef>
                        <a:spcAft>
                          <a:spcPts val="300"/>
                        </a:spcAft>
                      </a:pPr>
                      <a:r>
                        <a:rPr lang="fr-FR" sz="1600" dirty="0">
                          <a:effectLst/>
                        </a:rPr>
                        <a:t>Médecins</a:t>
                      </a:r>
                      <a:endParaRPr lang="fr-FR" sz="1600" dirty="0">
                        <a:solidFill>
                          <a:srgbClr val="000000"/>
                        </a:solidFill>
                        <a:effectLst/>
                        <a:latin typeface="Segoe UI" panose="020B0502040204020203" pitchFamily="34" charset="0"/>
                        <a:ea typeface="Times New Roman" panose="02020603050405020304" pitchFamily="18" charset="0"/>
                      </a:endParaRPr>
                    </a:p>
                  </a:txBody>
                  <a:tcPr marL="24144" marR="24144" marT="0" marB="0" anchor="ct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326301495"/>
                  </a:ext>
                </a:extLst>
              </a:tr>
              <a:tr h="1181355">
                <a:tc>
                  <a:txBody>
                    <a:bodyPr/>
                    <a:lstStyle/>
                    <a:p>
                      <a:pPr algn="l">
                        <a:spcBef>
                          <a:spcPts val="300"/>
                        </a:spcBef>
                        <a:spcAft>
                          <a:spcPts val="300"/>
                        </a:spcAft>
                      </a:pPr>
                      <a:r>
                        <a:rPr lang="fr-FR" sz="1600" dirty="0" smtClean="0">
                          <a:effectLst/>
                        </a:rPr>
                        <a:t>Médecins</a:t>
                      </a:r>
                      <a:r>
                        <a:rPr lang="fr-FR" sz="1600" baseline="0" dirty="0" smtClean="0">
                          <a:effectLst/>
                        </a:rPr>
                        <a:t> r</a:t>
                      </a:r>
                      <a:r>
                        <a:rPr lang="fr-FR" sz="1600" dirty="0" smtClean="0">
                          <a:effectLst/>
                        </a:rPr>
                        <a:t>etraités (</a:t>
                      </a:r>
                      <a:r>
                        <a:rPr lang="fr-FR" sz="1600" dirty="0">
                          <a:effectLst/>
                        </a:rPr>
                        <a:t>sans activité</a:t>
                      </a:r>
                      <a:r>
                        <a:rPr lang="fr-FR" sz="1600" dirty="0" smtClean="0">
                          <a:effectLst/>
                        </a:rPr>
                        <a:t>)</a:t>
                      </a:r>
                      <a:endParaRPr lang="fr-FR" sz="1600" dirty="0">
                        <a:solidFill>
                          <a:srgbClr val="000000"/>
                        </a:solidFill>
                        <a:effectLst/>
                        <a:latin typeface="Segoe UI" panose="020B0502040204020203" pitchFamily="34" charset="0"/>
                        <a:ea typeface="Times New Roman" panose="02020603050405020304" pitchFamily="18" charset="0"/>
                      </a:endParaRPr>
                    </a:p>
                  </a:txBody>
                  <a:tcPr marL="24144" marR="24144" marT="0" marB="0" anchor="ctr"/>
                </a:tc>
                <a:tc>
                  <a:txBody>
                    <a:bodyPr/>
                    <a:lstStyle/>
                    <a:p>
                      <a:pPr algn="ctr">
                        <a:spcBef>
                          <a:spcPts val="300"/>
                        </a:spcBef>
                        <a:spcAft>
                          <a:spcPts val="300"/>
                        </a:spcAft>
                      </a:pPr>
                      <a:r>
                        <a:rPr lang="fr-FR" sz="1600" dirty="0">
                          <a:effectLst/>
                        </a:rPr>
                        <a:t>Retraités</a:t>
                      </a:r>
                      <a:endParaRPr lang="fr-FR" sz="1600" dirty="0">
                        <a:solidFill>
                          <a:srgbClr val="000000"/>
                        </a:solidFill>
                        <a:effectLst/>
                        <a:latin typeface="Segoe UI" panose="020B0502040204020203" pitchFamily="34" charset="0"/>
                        <a:ea typeface="Times New Roman" panose="02020603050405020304" pitchFamily="18" charset="0"/>
                      </a:endParaRPr>
                    </a:p>
                  </a:txBody>
                  <a:tcPr marL="24144" marR="24144" marT="0" marB="0" anchor="ctr"/>
                </a:tc>
                <a:tc>
                  <a:txBody>
                    <a:bodyPr/>
                    <a:lstStyle/>
                    <a:p>
                      <a:pPr algn="ctr">
                        <a:spcBef>
                          <a:spcPts val="300"/>
                        </a:spcBef>
                        <a:spcAft>
                          <a:spcPts val="300"/>
                        </a:spcAft>
                      </a:pPr>
                      <a:endParaRPr lang="fr-FR" sz="1600" dirty="0" smtClean="0">
                        <a:effectLst/>
                      </a:endParaRPr>
                    </a:p>
                    <a:p>
                      <a:pPr algn="ctr">
                        <a:spcBef>
                          <a:spcPts val="300"/>
                        </a:spcBef>
                        <a:spcAft>
                          <a:spcPts val="300"/>
                        </a:spcAft>
                      </a:pPr>
                      <a:r>
                        <a:rPr lang="fr-FR" sz="1600" dirty="0" smtClean="0">
                          <a:effectLst/>
                        </a:rPr>
                        <a:t>50 </a:t>
                      </a:r>
                      <a:r>
                        <a:rPr lang="fr-FR" sz="1600" dirty="0">
                          <a:effectLst/>
                        </a:rPr>
                        <a:t>€ de 8h à 20h ; 75€ 20h à 23h et de 6h à 8h ; 100 € de 23h à 6h, dimanche et jours fériés</a:t>
                      </a:r>
                    </a:p>
                    <a:p>
                      <a:pPr algn="ctr">
                        <a:spcBef>
                          <a:spcPts val="300"/>
                        </a:spcBef>
                        <a:spcAft>
                          <a:spcPts val="300"/>
                        </a:spcAft>
                      </a:pPr>
                      <a:r>
                        <a:rPr lang="fr-FR" sz="1600" dirty="0">
                          <a:effectLst/>
                        </a:rPr>
                        <a:t> </a:t>
                      </a:r>
                      <a:endParaRPr lang="fr-FR" sz="1600" dirty="0">
                        <a:solidFill>
                          <a:srgbClr val="000000"/>
                        </a:solidFill>
                        <a:effectLst/>
                        <a:latin typeface="Segoe UI" panose="020B0502040204020203" pitchFamily="34" charset="0"/>
                        <a:ea typeface="Times New Roman" panose="02020603050405020304" pitchFamily="18" charset="0"/>
                      </a:endParaRPr>
                    </a:p>
                  </a:txBody>
                  <a:tcPr marL="24144" marR="24144" marT="0" marB="0" anchor="ctr"/>
                </a:tc>
                <a:extLst>
                  <a:ext uri="{0D108BD9-81ED-4DB2-BD59-A6C34878D82A}">
                    <a16:rowId xmlns:a16="http://schemas.microsoft.com/office/drawing/2014/main" val="288819917"/>
                  </a:ext>
                </a:extLst>
              </a:tr>
              <a:tr h="294219">
                <a:tc gridSpan="3">
                  <a:txBody>
                    <a:bodyPr/>
                    <a:lstStyle/>
                    <a:p>
                      <a:pPr algn="ctr">
                        <a:spcBef>
                          <a:spcPts val="300"/>
                        </a:spcBef>
                        <a:spcAft>
                          <a:spcPts val="300"/>
                        </a:spcAft>
                      </a:pPr>
                      <a:r>
                        <a:rPr lang="fr-FR" sz="1600" dirty="0">
                          <a:effectLst/>
                        </a:rPr>
                        <a:t>Infirmiers</a:t>
                      </a:r>
                      <a:endParaRPr lang="fr-FR" sz="1600" dirty="0">
                        <a:solidFill>
                          <a:srgbClr val="000000"/>
                        </a:solidFill>
                        <a:effectLst/>
                        <a:latin typeface="Segoe UI" panose="020B0502040204020203" pitchFamily="34" charset="0"/>
                        <a:ea typeface="Times New Roman" panose="02020603050405020304" pitchFamily="18" charset="0"/>
                      </a:endParaRPr>
                    </a:p>
                  </a:txBody>
                  <a:tcPr marL="24144" marR="24144" marT="0" marB="0" anchor="ct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448037609"/>
                  </a:ext>
                </a:extLst>
              </a:tr>
              <a:tr h="1117399">
                <a:tc>
                  <a:txBody>
                    <a:bodyPr/>
                    <a:lstStyle/>
                    <a:p>
                      <a:pPr algn="l">
                        <a:spcBef>
                          <a:spcPts val="300"/>
                        </a:spcBef>
                        <a:spcAft>
                          <a:spcPts val="300"/>
                        </a:spcAft>
                      </a:pPr>
                      <a:r>
                        <a:rPr lang="fr-FR" sz="1600" dirty="0">
                          <a:effectLst/>
                        </a:rPr>
                        <a:t>Infirmiers retraités sans activité professionnelle</a:t>
                      </a:r>
                      <a:endParaRPr lang="fr-FR" sz="1600" dirty="0">
                        <a:solidFill>
                          <a:srgbClr val="000000"/>
                        </a:solidFill>
                        <a:effectLst/>
                        <a:latin typeface="Segoe UI" panose="020B0502040204020203" pitchFamily="34" charset="0"/>
                        <a:ea typeface="Times New Roman" panose="02020603050405020304" pitchFamily="18" charset="0"/>
                      </a:endParaRPr>
                    </a:p>
                  </a:txBody>
                  <a:tcPr marL="24144" marR="24144" marT="0" marB="0" anchor="ctr"/>
                </a:tc>
                <a:tc>
                  <a:txBody>
                    <a:bodyPr/>
                    <a:lstStyle/>
                    <a:p>
                      <a:pPr algn="ctr">
                        <a:spcBef>
                          <a:spcPts val="300"/>
                        </a:spcBef>
                        <a:spcAft>
                          <a:spcPts val="300"/>
                        </a:spcAft>
                      </a:pPr>
                      <a:r>
                        <a:rPr lang="fr-FR" sz="1600" dirty="0">
                          <a:effectLst/>
                        </a:rPr>
                        <a:t>Retraités</a:t>
                      </a:r>
                      <a:endParaRPr lang="fr-FR" sz="1600" dirty="0">
                        <a:solidFill>
                          <a:srgbClr val="000000"/>
                        </a:solidFill>
                        <a:effectLst/>
                        <a:latin typeface="Segoe UI" panose="020B0502040204020203" pitchFamily="34" charset="0"/>
                        <a:ea typeface="Times New Roman" panose="02020603050405020304" pitchFamily="18" charset="0"/>
                      </a:endParaRPr>
                    </a:p>
                  </a:txBody>
                  <a:tcPr marL="24144" marR="24144" marT="0" marB="0" anchor="ctr"/>
                </a:tc>
                <a:tc>
                  <a:txBody>
                    <a:bodyPr/>
                    <a:lstStyle/>
                    <a:p>
                      <a:pPr algn="ctr">
                        <a:spcBef>
                          <a:spcPts val="300"/>
                        </a:spcBef>
                        <a:spcAft>
                          <a:spcPts val="300"/>
                        </a:spcAft>
                      </a:pPr>
                      <a:r>
                        <a:rPr lang="fr-FR" sz="1600" dirty="0">
                          <a:effectLst/>
                        </a:rPr>
                        <a:t>24 € de 8h à 20h ; 36€ 20h à 23h et de 6h à 8h ; 48 € de 23h à 6h, dimanche et jours fériés</a:t>
                      </a:r>
                      <a:endParaRPr lang="fr-FR" sz="1600" dirty="0">
                        <a:solidFill>
                          <a:srgbClr val="000000"/>
                        </a:solidFill>
                        <a:effectLst/>
                        <a:latin typeface="Segoe UI" panose="020B0502040204020203" pitchFamily="34" charset="0"/>
                        <a:ea typeface="Times New Roman" panose="02020603050405020304" pitchFamily="18" charset="0"/>
                      </a:endParaRPr>
                    </a:p>
                  </a:txBody>
                  <a:tcPr marL="24144" marR="24144" marT="0" marB="0" anchor="ctr"/>
                </a:tc>
                <a:extLst>
                  <a:ext uri="{0D108BD9-81ED-4DB2-BD59-A6C34878D82A}">
                    <a16:rowId xmlns:a16="http://schemas.microsoft.com/office/drawing/2014/main" val="2642729713"/>
                  </a:ext>
                </a:extLst>
              </a:tr>
            </a:tbl>
          </a:graphicData>
        </a:graphic>
      </p:graphicFrame>
    </p:spTree>
    <p:extLst>
      <p:ext uri="{BB962C8B-B14F-4D97-AF65-F5344CB8AC3E}">
        <p14:creationId xmlns:p14="http://schemas.microsoft.com/office/powerpoint/2010/main" val="39709210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2" hidden="1">
            <a:extLst>
              <a:ext uri="{FF2B5EF4-FFF2-40B4-BE49-F238E27FC236}">
                <a16:creationId xmlns:a16="http://schemas.microsoft.com/office/drawing/2014/main" id="{78D52380-3377-46C6-8044-CF9AD8F00CA6}"/>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93663" name="think-cell Slide" r:id="rId9" imgW="395" imgH="396" progId="TCLayout.ActiveDocument.1">
                  <p:embed/>
                </p:oleObj>
              </mc:Choice>
              <mc:Fallback>
                <p:oleObj name="think-cell Slide" r:id="rId9" imgW="395" imgH="396" progId="TCLayout.ActiveDocument.1">
                  <p:embed/>
                  <p:pic>
                    <p:nvPicPr>
                      <p:cNvPr id="7" name="Object 6" hidden="1">
                        <a:extLst>
                          <a:ext uri="{FF2B5EF4-FFF2-40B4-BE49-F238E27FC236}">
                            <a16:creationId xmlns:a16="http://schemas.microsoft.com/office/drawing/2014/main" id="{78D52380-3377-46C6-8044-CF9AD8F00CA6}"/>
                          </a:ext>
                        </a:extLst>
                      </p:cNvPr>
                      <p:cNvPicPr/>
                      <p:nvPr/>
                    </p:nvPicPr>
                    <p:blipFill>
                      <a:blip r:embed="rId10"/>
                      <a:stretch>
                        <a:fillRect/>
                      </a:stretch>
                    </p:blipFill>
                    <p:spPr>
                      <a:xfrm>
                        <a:off x="1588" y="1588"/>
                        <a:ext cx="1588" cy="1588"/>
                      </a:xfrm>
                      <a:prstGeom prst="rect">
                        <a:avLst/>
                      </a:prstGeom>
                    </p:spPr>
                  </p:pic>
                </p:oleObj>
              </mc:Fallback>
            </mc:AlternateContent>
          </a:graphicData>
        </a:graphic>
      </p:graphicFrame>
      <p:sp>
        <p:nvSpPr>
          <p:cNvPr id="6" name="Rectangle 3" hidden="1">
            <a:extLst>
              <a:ext uri="{FF2B5EF4-FFF2-40B4-BE49-F238E27FC236}">
                <a16:creationId xmlns:a16="http://schemas.microsoft.com/office/drawing/2014/main" id="{7E6EA701-6380-464A-A73C-20E35D2A9A6C}"/>
              </a:ext>
            </a:extLst>
          </p:cNvPr>
          <p:cNvSpPr/>
          <p:nvPr>
            <p:custDataLst>
              <p:tags r:id="rId3"/>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ts val="300"/>
              </a:spcBef>
              <a:spcAft>
                <a:spcPts val="300"/>
              </a:spcAft>
            </a:pPr>
            <a:endParaRPr lang="fr-FR" sz="2500" b="1" dirty="0" err="1">
              <a:solidFill>
                <a:schemeClr val="bg1"/>
              </a:solidFill>
              <a:latin typeface="Arial" panose="020B0604020202020204" pitchFamily="34" charset="0"/>
              <a:ea typeface="+mj-ea"/>
              <a:cs typeface="+mj-cs"/>
              <a:sym typeface="Arial" panose="020B0604020202020204" pitchFamily="34" charset="0"/>
            </a:endParaRPr>
          </a:p>
        </p:txBody>
      </p:sp>
      <p:sp>
        <p:nvSpPr>
          <p:cNvPr id="2" name="2. Slide Title">
            <a:extLst>
              <a:ext uri="{FF2B5EF4-FFF2-40B4-BE49-F238E27FC236}">
                <a16:creationId xmlns:a16="http://schemas.microsoft.com/office/drawing/2014/main" id="{79E5836A-D51F-420C-AA4A-A3A3E86D9EFA}"/>
              </a:ext>
            </a:extLst>
          </p:cNvPr>
          <p:cNvSpPr>
            <a:spLocks noGrp="1"/>
          </p:cNvSpPr>
          <p:nvPr>
            <p:ph type="title"/>
            <p:custDataLst>
              <p:tags r:id="rId4"/>
            </p:custDataLst>
          </p:nvPr>
        </p:nvSpPr>
        <p:spPr/>
        <p:txBody>
          <a:bodyPr/>
          <a:lstStyle/>
          <a:p>
            <a:r>
              <a:rPr lang="fr-FR" dirty="0"/>
              <a:t>Mobilisation des étudiants en santé</a:t>
            </a:r>
          </a:p>
        </p:txBody>
      </p:sp>
      <p:sp>
        <p:nvSpPr>
          <p:cNvPr id="17" name="Rectangle 16">
            <a:extLst>
              <a:ext uri="{FF2B5EF4-FFF2-40B4-BE49-F238E27FC236}">
                <a16:creationId xmlns:a16="http://schemas.microsoft.com/office/drawing/2014/main" id="{20F58471-FF49-4B87-8F0F-AE748726AC73}"/>
              </a:ext>
            </a:extLst>
          </p:cNvPr>
          <p:cNvSpPr>
            <a:spLocks/>
          </p:cNvSpPr>
          <p:nvPr/>
        </p:nvSpPr>
        <p:spPr>
          <a:xfrm>
            <a:off x="1839115" y="2157427"/>
            <a:ext cx="3547177" cy="707886"/>
          </a:xfrm>
          <a:prstGeom prst="rect">
            <a:avLst/>
          </a:prstGeom>
        </p:spPr>
        <p:txBody>
          <a:bodyPr wrap="square">
            <a:spAutoFit/>
          </a:bodyPr>
          <a:lstStyle/>
          <a:p>
            <a:r>
              <a:rPr lang="fr-FR" sz="2000" b="1" dirty="0"/>
              <a:t>Hors temps de stage sur volontariat de l’étudiant </a:t>
            </a:r>
          </a:p>
        </p:txBody>
      </p:sp>
      <p:pic>
        <p:nvPicPr>
          <p:cNvPr id="26" name="CustomIcon">
            <a:extLst>
              <a:ext uri="{FF2B5EF4-FFF2-40B4-BE49-F238E27FC236}">
                <a16:creationId xmlns:a16="http://schemas.microsoft.com/office/drawing/2014/main" id="{7A534B5A-1A9F-4D81-940E-78D42EBA6FF8}"/>
              </a:ext>
            </a:extLst>
          </p:cNvPr>
          <p:cNvPicPr>
            <a:picLocks/>
          </p:cNvPicPr>
          <p:nvPr>
            <p:custDataLst>
              <p:tags r:id="rId5"/>
            </p:custDataLst>
          </p:nvPr>
        </p:nvPicPr>
        <p:blipFill>
          <a:blip r:embed="rId11">
            <a:extLst>
              <a:ext uri="{96DAC541-7B7A-43D3-8B79-37D633B846F1}">
                <asvg:svgBlip xmlns="" xmlns:asvg="http://schemas.microsoft.com/office/drawing/2016/SVG/main" r:embed="rId12"/>
              </a:ext>
            </a:extLst>
          </a:blip>
          <a:stretch>
            <a:fillRect/>
          </a:stretch>
        </p:blipFill>
        <p:spPr>
          <a:xfrm>
            <a:off x="554735" y="2065112"/>
            <a:ext cx="892516" cy="892516"/>
          </a:xfrm>
          <a:prstGeom prst="rect">
            <a:avLst/>
          </a:prstGeom>
        </p:spPr>
      </p:pic>
      <p:sp>
        <p:nvSpPr>
          <p:cNvPr id="3" name="TextBox 2">
            <a:extLst>
              <a:ext uri="{FF2B5EF4-FFF2-40B4-BE49-F238E27FC236}">
                <a16:creationId xmlns:a16="http://schemas.microsoft.com/office/drawing/2014/main" id="{4184EC0B-6E79-40B3-918B-FE63DE896F65}"/>
              </a:ext>
            </a:extLst>
          </p:cNvPr>
          <p:cNvSpPr txBox="1"/>
          <p:nvPr/>
        </p:nvSpPr>
        <p:spPr>
          <a:xfrm>
            <a:off x="554735" y="1340668"/>
            <a:ext cx="4064000" cy="338554"/>
          </a:xfrm>
          <a:prstGeom prst="rect">
            <a:avLst/>
          </a:prstGeom>
        </p:spPr>
        <p:txBody>
          <a:bodyPr vert="horz" wrap="square" lIns="0" tIns="0" rIns="0" bIns="0" rtlCol="0">
            <a:spAutoFit/>
          </a:bodyPr>
          <a:lstStyle>
            <a:lvl1pPr lvl="0" indent="0">
              <a:lnSpc>
                <a:spcPct val="100000"/>
              </a:lnSpc>
              <a:spcBef>
                <a:spcPts val="300"/>
              </a:spcBef>
              <a:spcAft>
                <a:spcPts val="300"/>
              </a:spcAft>
              <a:buClr>
                <a:schemeClr val="tx1"/>
              </a:buClr>
              <a:buSzPct val="100000"/>
              <a:buFont typeface="Segoe UI" panose="020B0502040204020203" pitchFamily="34" charset="0"/>
              <a:buChar char="​"/>
              <a:defRPr lang="en-US" sz="1600" dirty="0">
                <a:cs typeface="Arial" panose="020B0604020202020204" pitchFamily="34" charset="0"/>
              </a:defRPr>
            </a:lvl1pPr>
            <a:lvl2pPr marL="228600" lvl="1" indent="-225425">
              <a:lnSpc>
                <a:spcPct val="100000"/>
              </a:lnSpc>
              <a:spcBef>
                <a:spcPts val="0"/>
              </a:spcBef>
              <a:spcAft>
                <a:spcPts val="300"/>
              </a:spcAft>
              <a:buClr>
                <a:schemeClr val="tx1"/>
              </a:buClr>
              <a:buSzPct val="110000"/>
              <a:buFont typeface="Wingdings" panose="05000000000000000000" pitchFamily="2" charset="2"/>
              <a:buChar char=""/>
              <a:defRPr lang="en-US" sz="1600" dirty="0"/>
            </a:lvl2pPr>
            <a:lvl3pPr marL="442913" lvl="2" indent="-214313">
              <a:lnSpc>
                <a:spcPct val="100000"/>
              </a:lnSpc>
              <a:spcBef>
                <a:spcPts val="0"/>
              </a:spcBef>
              <a:spcAft>
                <a:spcPts val="300"/>
              </a:spcAft>
              <a:buClr>
                <a:schemeClr val="tx1"/>
              </a:buClr>
              <a:buSzPct val="110000"/>
              <a:buFont typeface="Arial" panose="020B0604020202020204" pitchFamily="34" charset="0"/>
              <a:buChar char="‒"/>
              <a:defRPr lang="en-US" sz="1600" dirty="0"/>
            </a:lvl3pPr>
            <a:lvl4pPr marL="598488" lvl="3" indent="-152400">
              <a:lnSpc>
                <a:spcPct val="100000"/>
              </a:lnSpc>
              <a:spcBef>
                <a:spcPts val="0"/>
              </a:spcBef>
              <a:spcAft>
                <a:spcPts val="300"/>
              </a:spcAft>
              <a:buClr>
                <a:schemeClr val="tx1"/>
              </a:buClr>
              <a:buSzPct val="100000"/>
              <a:buFont typeface="Arial" panose="020B0604020202020204" pitchFamily="34" charset="0"/>
              <a:buChar char="•"/>
              <a:defRPr lang="en-US" sz="1600" dirty="0"/>
            </a:lvl4pPr>
            <a:lvl5pPr marL="817563" lvl="4" indent="-147638">
              <a:lnSpc>
                <a:spcPct val="100000"/>
              </a:lnSpc>
              <a:spcBef>
                <a:spcPts val="0"/>
              </a:spcBef>
              <a:spcAft>
                <a:spcPts val="300"/>
              </a:spcAft>
              <a:buClr>
                <a:schemeClr val="tx1"/>
              </a:buClr>
              <a:buSzPct val="100000"/>
              <a:buFont typeface="Arial" panose="020B0604020202020204" pitchFamily="34" charset="0"/>
              <a:buChar char="̶"/>
              <a:defRPr lang="en-US" sz="1600" dirty="0"/>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fr-FR" sz="2200" b="1" dirty="0"/>
              <a:t>Mobilisation</a:t>
            </a:r>
          </a:p>
        </p:txBody>
      </p:sp>
      <p:sp>
        <p:nvSpPr>
          <p:cNvPr id="13" name="TextBox 12">
            <a:extLst>
              <a:ext uri="{FF2B5EF4-FFF2-40B4-BE49-F238E27FC236}">
                <a16:creationId xmlns:a16="http://schemas.microsoft.com/office/drawing/2014/main" id="{8EB0F626-2F13-4C99-97B2-018B08AD4C22}"/>
              </a:ext>
            </a:extLst>
          </p:cNvPr>
          <p:cNvSpPr txBox="1">
            <a:spLocks/>
          </p:cNvSpPr>
          <p:nvPr/>
        </p:nvSpPr>
        <p:spPr>
          <a:xfrm>
            <a:off x="6707002" y="1342935"/>
            <a:ext cx="5002651" cy="338554"/>
          </a:xfrm>
          <a:prstGeom prst="rect">
            <a:avLst/>
          </a:prstGeom>
        </p:spPr>
        <p:txBody>
          <a:bodyPr vert="horz" wrap="square" lIns="0" tIns="0" rIns="0" bIns="0" rtlCol="0">
            <a:noAutofit/>
          </a:bodyPr>
          <a:lstStyle>
            <a:lvl1pPr lvl="0" indent="0">
              <a:lnSpc>
                <a:spcPct val="100000"/>
              </a:lnSpc>
              <a:spcBef>
                <a:spcPts val="300"/>
              </a:spcBef>
              <a:spcAft>
                <a:spcPts val="300"/>
              </a:spcAft>
              <a:buClr>
                <a:schemeClr val="tx1"/>
              </a:buClr>
              <a:buSzPct val="100000"/>
              <a:buFont typeface="Segoe UI" panose="020B0502040204020203" pitchFamily="34" charset="0"/>
              <a:buChar char="​"/>
              <a:defRPr lang="en-US" sz="1600" dirty="0">
                <a:cs typeface="Arial" panose="020B0604020202020204" pitchFamily="34" charset="0"/>
              </a:defRPr>
            </a:lvl1pPr>
            <a:lvl2pPr marL="228600" lvl="1" indent="-225425">
              <a:lnSpc>
                <a:spcPct val="100000"/>
              </a:lnSpc>
              <a:spcBef>
                <a:spcPts val="0"/>
              </a:spcBef>
              <a:spcAft>
                <a:spcPts val="300"/>
              </a:spcAft>
              <a:buClr>
                <a:schemeClr val="tx1"/>
              </a:buClr>
              <a:buSzPct val="110000"/>
              <a:buFont typeface="Wingdings" panose="05000000000000000000" pitchFamily="2" charset="2"/>
              <a:buChar char=""/>
              <a:defRPr lang="en-US" sz="1600" dirty="0"/>
            </a:lvl2pPr>
            <a:lvl3pPr marL="442913" lvl="2" indent="-214313">
              <a:lnSpc>
                <a:spcPct val="100000"/>
              </a:lnSpc>
              <a:spcBef>
                <a:spcPts val="0"/>
              </a:spcBef>
              <a:spcAft>
                <a:spcPts val="300"/>
              </a:spcAft>
              <a:buClr>
                <a:schemeClr val="tx1"/>
              </a:buClr>
              <a:buSzPct val="110000"/>
              <a:buFont typeface="Arial" panose="020B0604020202020204" pitchFamily="34" charset="0"/>
              <a:buChar char="‒"/>
              <a:defRPr lang="en-US" sz="1600" dirty="0"/>
            </a:lvl3pPr>
            <a:lvl4pPr marL="598488" lvl="3" indent="-152400">
              <a:lnSpc>
                <a:spcPct val="100000"/>
              </a:lnSpc>
              <a:spcBef>
                <a:spcPts val="0"/>
              </a:spcBef>
              <a:spcAft>
                <a:spcPts val="300"/>
              </a:spcAft>
              <a:buClr>
                <a:schemeClr val="tx1"/>
              </a:buClr>
              <a:buSzPct val="100000"/>
              <a:buFont typeface="Arial" panose="020B0604020202020204" pitchFamily="34" charset="0"/>
              <a:buChar char="•"/>
              <a:defRPr lang="en-US" sz="1600" dirty="0"/>
            </a:lvl4pPr>
            <a:lvl5pPr marL="817563" lvl="4" indent="-147638">
              <a:lnSpc>
                <a:spcPct val="100000"/>
              </a:lnSpc>
              <a:spcBef>
                <a:spcPts val="0"/>
              </a:spcBef>
              <a:spcAft>
                <a:spcPts val="300"/>
              </a:spcAft>
              <a:buClr>
                <a:schemeClr val="tx1"/>
              </a:buClr>
              <a:buSzPct val="100000"/>
              <a:buFont typeface="Arial" panose="020B0604020202020204" pitchFamily="34" charset="0"/>
              <a:buChar char="̶"/>
              <a:defRPr lang="en-US" sz="1600" dirty="0"/>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fr-FR" sz="2200" b="1" dirty="0"/>
              <a:t>Rémunération</a:t>
            </a:r>
          </a:p>
        </p:txBody>
      </p:sp>
      <p:sp>
        <p:nvSpPr>
          <p:cNvPr id="15" name="Rectangle 14">
            <a:extLst>
              <a:ext uri="{FF2B5EF4-FFF2-40B4-BE49-F238E27FC236}">
                <a16:creationId xmlns:a16="http://schemas.microsoft.com/office/drawing/2014/main" id="{42D41DBB-82BE-439C-82E7-134F5FD124A0}"/>
              </a:ext>
            </a:extLst>
          </p:cNvPr>
          <p:cNvSpPr>
            <a:spLocks/>
          </p:cNvSpPr>
          <p:nvPr/>
        </p:nvSpPr>
        <p:spPr>
          <a:xfrm>
            <a:off x="6486796" y="4975036"/>
            <a:ext cx="5002651" cy="1024157"/>
          </a:xfrm>
          <a:prstGeom prst="rect">
            <a:avLst/>
          </a:prstGeom>
        </p:spPr>
        <p:txBody>
          <a:bodyPr wrap="square">
            <a:noAutofit/>
          </a:bodyPr>
          <a:lstStyle/>
          <a:p>
            <a:r>
              <a:rPr lang="fr-FR" sz="2000" b="1" dirty="0" smtClean="0"/>
              <a:t>Pas </a:t>
            </a:r>
            <a:r>
              <a:rPr lang="fr-FR" sz="2000" b="1" dirty="0"/>
              <a:t>de rémunération spécifique supplémentaire </a:t>
            </a:r>
            <a:r>
              <a:rPr lang="fr-FR" sz="2000" dirty="0"/>
              <a:t>aux émoluments de stage des étudiants en </a:t>
            </a:r>
            <a:r>
              <a:rPr lang="fr-FR" sz="2000" dirty="0" smtClean="0"/>
              <a:t>santé:</a:t>
            </a:r>
          </a:p>
          <a:p>
            <a:endParaRPr lang="fr-FR" sz="2000" dirty="0"/>
          </a:p>
          <a:p>
            <a:pPr marL="342900" indent="-342900">
              <a:buFontTx/>
              <a:buChar char="-"/>
            </a:pPr>
            <a:r>
              <a:rPr lang="fr-FR" sz="1200" dirty="0" smtClean="0"/>
              <a:t>Etudiants </a:t>
            </a:r>
            <a:r>
              <a:rPr lang="fr-FR" sz="1200" dirty="0"/>
              <a:t>en première, deuxième et troisième année du deuxième cycle des études de médecine, internes en médecine et étudiants </a:t>
            </a:r>
            <a:r>
              <a:rPr lang="fr-FR" sz="1200" dirty="0" smtClean="0"/>
              <a:t>de 3ème </a:t>
            </a:r>
            <a:r>
              <a:rPr lang="fr-FR" sz="1200" dirty="0"/>
              <a:t>année </a:t>
            </a:r>
            <a:r>
              <a:rPr lang="fr-FR" sz="1200" dirty="0" smtClean="0"/>
              <a:t>de soins </a:t>
            </a:r>
            <a:r>
              <a:rPr lang="fr-FR" sz="1200" dirty="0"/>
              <a:t>infirmiers </a:t>
            </a:r>
          </a:p>
        </p:txBody>
      </p:sp>
      <p:sp>
        <p:nvSpPr>
          <p:cNvPr id="16" name="Rectangle 15">
            <a:extLst>
              <a:ext uri="{FF2B5EF4-FFF2-40B4-BE49-F238E27FC236}">
                <a16:creationId xmlns:a16="http://schemas.microsoft.com/office/drawing/2014/main" id="{2080CD1D-8DDD-4AD6-A7D3-5F9289A44452}"/>
              </a:ext>
            </a:extLst>
          </p:cNvPr>
          <p:cNvSpPr>
            <a:spLocks/>
          </p:cNvSpPr>
          <p:nvPr/>
        </p:nvSpPr>
        <p:spPr>
          <a:xfrm>
            <a:off x="6387644" y="1890777"/>
            <a:ext cx="5002651" cy="707886"/>
          </a:xfrm>
          <a:prstGeom prst="rect">
            <a:avLst/>
          </a:prstGeom>
        </p:spPr>
        <p:txBody>
          <a:bodyPr wrap="square">
            <a:noAutofit/>
          </a:bodyPr>
          <a:lstStyle/>
          <a:p>
            <a:r>
              <a:rPr lang="fr-FR" sz="2000" b="1" dirty="0"/>
              <a:t>Rémunération spécifique des étudiants en santé </a:t>
            </a:r>
            <a:r>
              <a:rPr lang="fr-FR" sz="2000" dirty="0" smtClean="0"/>
              <a:t>en dehors des obligations de stage:</a:t>
            </a:r>
          </a:p>
          <a:p>
            <a:endParaRPr lang="fr-FR" sz="800" dirty="0" smtClean="0"/>
          </a:p>
          <a:p>
            <a:pPr marL="342900" indent="-342900">
              <a:buFontTx/>
              <a:buChar char="-"/>
            </a:pPr>
            <a:r>
              <a:rPr lang="fr-FR" sz="1200" dirty="0" smtClean="0"/>
              <a:t>Internes (hors remplaçants titulaire d’une licence) : 50€ de 8h à 20h, 75€ de 20h à 23h et 6h à 8h, 100€ de 23h à 6h et dimanche et jours fériés</a:t>
            </a:r>
          </a:p>
          <a:p>
            <a:endParaRPr lang="fr-FR" sz="800" dirty="0" smtClean="0"/>
          </a:p>
          <a:p>
            <a:pPr marL="342900" indent="-342900">
              <a:buFontTx/>
              <a:buChar char="-"/>
            </a:pPr>
            <a:r>
              <a:rPr lang="fr-FR" sz="1200" dirty="0" smtClean="0"/>
              <a:t>Etudiants </a:t>
            </a:r>
            <a:r>
              <a:rPr lang="fr-FR" sz="1200" dirty="0"/>
              <a:t>ayant validé la deuxième année du deuxième cycle des études médicales </a:t>
            </a:r>
            <a:r>
              <a:rPr lang="fr-FR" sz="1200" dirty="0" smtClean="0"/>
              <a:t>: 24 </a:t>
            </a:r>
            <a:r>
              <a:rPr lang="fr-FR" sz="1200" dirty="0"/>
              <a:t>€ de 8h à </a:t>
            </a:r>
            <a:r>
              <a:rPr lang="fr-FR" sz="1200" dirty="0" smtClean="0"/>
              <a:t>20h</a:t>
            </a:r>
            <a:r>
              <a:rPr lang="fr-FR" sz="1200" dirty="0"/>
              <a:t>,</a:t>
            </a:r>
            <a:r>
              <a:rPr lang="fr-FR" sz="1200" dirty="0" smtClean="0"/>
              <a:t> 36€ de 20h à 23h et 6h à 8h, 48€ de 23h à 6h et dimanche et jours fériés</a:t>
            </a:r>
          </a:p>
          <a:p>
            <a:endParaRPr lang="fr-FR" sz="800" dirty="0" smtClean="0"/>
          </a:p>
          <a:p>
            <a:pPr marL="342900" indent="-342900">
              <a:buFontTx/>
              <a:buChar char="-"/>
            </a:pPr>
            <a:r>
              <a:rPr lang="fr-FR" sz="1200" dirty="0" smtClean="0"/>
              <a:t>Etudiants en 3</a:t>
            </a:r>
            <a:r>
              <a:rPr lang="fr-FR" sz="1200" baseline="30000" dirty="0" smtClean="0"/>
              <a:t>ème</a:t>
            </a:r>
            <a:r>
              <a:rPr lang="fr-FR" sz="1200" dirty="0" smtClean="0"/>
              <a:t> année de soins infirmiers : 12€ de 8h à 20h, 18€ de 20h à 23h et 6h à 8h, 24€ de 23h à 6h, dimanche et jours fériés,</a:t>
            </a:r>
          </a:p>
          <a:p>
            <a:endParaRPr lang="fr-FR" sz="2000" dirty="0"/>
          </a:p>
        </p:txBody>
      </p:sp>
      <p:grpSp>
        <p:nvGrpSpPr>
          <p:cNvPr id="11" name="ChevronBlue 11">
            <a:extLst>
              <a:ext uri="{FF2B5EF4-FFF2-40B4-BE49-F238E27FC236}">
                <a16:creationId xmlns:a16="http://schemas.microsoft.com/office/drawing/2014/main" id="{FD771CE1-332F-44D9-9E7A-A339C64B34D6}"/>
              </a:ext>
            </a:extLst>
          </p:cNvPr>
          <p:cNvGrpSpPr>
            <a:grpSpLocks noChangeAspect="1"/>
          </p:cNvGrpSpPr>
          <p:nvPr>
            <p:custDataLst>
              <p:tags r:id="rId6"/>
            </p:custDataLst>
          </p:nvPr>
        </p:nvGrpSpPr>
        <p:grpSpPr>
          <a:xfrm>
            <a:off x="5894717" y="1295384"/>
            <a:ext cx="396228" cy="396228"/>
            <a:chOff x="1016000" y="1016000"/>
            <a:chExt cx="396228" cy="396228"/>
          </a:xfrm>
        </p:grpSpPr>
        <p:sp>
          <p:nvSpPr>
            <p:cNvPr id="4" name="Oval 3">
              <a:extLst>
                <a:ext uri="{FF2B5EF4-FFF2-40B4-BE49-F238E27FC236}">
                  <a16:creationId xmlns:a16="http://schemas.microsoft.com/office/drawing/2014/main" id="{CB516CCD-2043-4D8B-A7AC-6B999FF2FEFC}"/>
                </a:ext>
              </a:extLst>
            </p:cNvPr>
            <p:cNvSpPr/>
            <p:nvPr/>
          </p:nvSpPr>
          <p:spPr>
            <a:xfrm>
              <a:off x="1016000" y="1016000"/>
              <a:ext cx="396228" cy="396228"/>
            </a:xfrm>
            <a:prstGeom prst="ellipse">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ts val="300"/>
                </a:spcBef>
                <a:spcAft>
                  <a:spcPts val="300"/>
                </a:spcAft>
              </a:pPr>
              <a:endParaRPr lang="fr-FR" sz="1600" dirty="0" err="1">
                <a:solidFill>
                  <a:schemeClr val="bg1"/>
                </a:solidFill>
              </a:endParaRPr>
            </a:p>
          </p:txBody>
        </p:sp>
        <p:sp>
          <p:nvSpPr>
            <p:cNvPr id="10" name="Freeform: Shape 9">
              <a:extLst>
                <a:ext uri="{FF2B5EF4-FFF2-40B4-BE49-F238E27FC236}">
                  <a16:creationId xmlns:a16="http://schemas.microsoft.com/office/drawing/2014/main" id="{C5B6935B-D2F1-4030-BECD-1868EC085423}"/>
                </a:ext>
              </a:extLst>
            </p:cNvPr>
            <p:cNvSpPr>
              <a:spLocks noChangeAspect="1"/>
            </p:cNvSpPr>
            <p:nvPr/>
          </p:nvSpPr>
          <p:spPr>
            <a:xfrm>
              <a:off x="1167567" y="1118521"/>
              <a:ext cx="103571" cy="195256"/>
            </a:xfrm>
            <a:custGeom>
              <a:avLst/>
              <a:gdLst/>
              <a:ahLst/>
              <a:cxnLst/>
              <a:rect l="0" t="0" r="0" b="0"/>
              <a:pathLst>
                <a:path w="103601" h="195312">
                  <a:moveTo>
                    <a:pt x="9358" y="193790"/>
                  </a:moveTo>
                  <a:lnTo>
                    <a:pt x="101575" y="101574"/>
                  </a:lnTo>
                  <a:lnTo>
                    <a:pt x="103600" y="99549"/>
                  </a:lnTo>
                  <a:lnTo>
                    <a:pt x="103600" y="96266"/>
                  </a:lnTo>
                  <a:lnTo>
                    <a:pt x="101575" y="94241"/>
                  </a:lnTo>
                  <a:lnTo>
                    <a:pt x="9358" y="2025"/>
                  </a:lnTo>
                  <a:lnTo>
                    <a:pt x="7332" y="0"/>
                  </a:lnTo>
                  <a:lnTo>
                    <a:pt x="4049" y="0"/>
                  </a:lnTo>
                  <a:lnTo>
                    <a:pt x="2026" y="2025"/>
                  </a:lnTo>
                  <a:lnTo>
                    <a:pt x="0" y="4048"/>
                  </a:lnTo>
                  <a:lnTo>
                    <a:pt x="0" y="7331"/>
                  </a:lnTo>
                  <a:lnTo>
                    <a:pt x="2026" y="9357"/>
                  </a:lnTo>
                  <a:lnTo>
                    <a:pt x="90576" y="97907"/>
                  </a:lnTo>
                  <a:lnTo>
                    <a:pt x="2026" y="186459"/>
                  </a:lnTo>
                  <a:lnTo>
                    <a:pt x="0" y="188483"/>
                  </a:lnTo>
                  <a:lnTo>
                    <a:pt x="0" y="191766"/>
                  </a:lnTo>
                  <a:lnTo>
                    <a:pt x="2026" y="193790"/>
                  </a:lnTo>
                  <a:lnTo>
                    <a:pt x="3040" y="194805"/>
                  </a:lnTo>
                  <a:lnTo>
                    <a:pt x="4366" y="195311"/>
                  </a:lnTo>
                  <a:lnTo>
                    <a:pt x="5692" y="195311"/>
                  </a:lnTo>
                  <a:lnTo>
                    <a:pt x="7017" y="195311"/>
                  </a:lnTo>
                  <a:lnTo>
                    <a:pt x="8348" y="194805"/>
                  </a:lnTo>
                  <a:close/>
                </a:path>
              </a:pathLst>
            </a:custGeom>
            <a:solidFill>
              <a:schemeClr val="bg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ts val="300"/>
                </a:spcBef>
                <a:spcAft>
                  <a:spcPts val="300"/>
                </a:spcAft>
              </a:pPr>
              <a:endParaRPr lang="fr-FR" sz="1600" dirty="0" err="1">
                <a:solidFill>
                  <a:schemeClr val="bg1"/>
                </a:solidFill>
              </a:endParaRPr>
            </a:p>
          </p:txBody>
        </p:sp>
      </p:grpSp>
      <p:sp>
        <p:nvSpPr>
          <p:cNvPr id="18" name="Rectangle 17">
            <a:extLst>
              <a:ext uri="{FF2B5EF4-FFF2-40B4-BE49-F238E27FC236}">
                <a16:creationId xmlns:a16="http://schemas.microsoft.com/office/drawing/2014/main" id="{03F37D59-75E6-4E4A-B1E8-33A773F61EEB}"/>
              </a:ext>
            </a:extLst>
          </p:cNvPr>
          <p:cNvSpPr>
            <a:spLocks/>
          </p:cNvSpPr>
          <p:nvPr/>
        </p:nvSpPr>
        <p:spPr>
          <a:xfrm>
            <a:off x="1839115" y="4984566"/>
            <a:ext cx="3709049" cy="1631216"/>
          </a:xfrm>
          <a:prstGeom prst="rect">
            <a:avLst/>
          </a:prstGeom>
        </p:spPr>
        <p:txBody>
          <a:bodyPr wrap="square">
            <a:spAutoFit/>
          </a:bodyPr>
          <a:lstStyle/>
          <a:p>
            <a:r>
              <a:rPr lang="fr-FR" sz="2000" b="1" dirty="0"/>
              <a:t>Durant le temps de stage </a:t>
            </a:r>
            <a:r>
              <a:rPr lang="fr-FR" sz="2000" i="1" dirty="0"/>
              <a:t>sous réserve d’un </a:t>
            </a:r>
            <a:r>
              <a:rPr lang="fr-FR" sz="2000" i="1" u="sng" dirty="0"/>
              <a:t>accord local </a:t>
            </a:r>
            <a:r>
              <a:rPr lang="fr-FR" sz="2000" i="1" dirty="0"/>
              <a:t>(directeur d’établissement, responsable de formation, étudiants) </a:t>
            </a:r>
          </a:p>
        </p:txBody>
      </p:sp>
      <p:pic>
        <p:nvPicPr>
          <p:cNvPr id="12" name="CustomIcon">
            <a:extLst>
              <a:ext uri="{FF2B5EF4-FFF2-40B4-BE49-F238E27FC236}">
                <a16:creationId xmlns:a16="http://schemas.microsoft.com/office/drawing/2014/main" id="{4796D679-5F9E-4E17-9883-28BDB3C8AE7A}"/>
              </a:ext>
            </a:extLst>
          </p:cNvPr>
          <p:cNvPicPr>
            <a:picLocks noChangeAspect="1"/>
          </p:cNvPicPr>
          <p:nvPr>
            <p:custDataLst>
              <p:tags r:id="rId7"/>
            </p:custDataLst>
          </p:nvPr>
        </p:nvPicPr>
        <p:blipFill>
          <a:blip r:embed="rId13">
            <a:extLst>
              <a:ext uri="{96DAC541-7B7A-43D3-8B79-37D633B846F1}">
                <asvg:svgBlip xmlns="" xmlns:asvg="http://schemas.microsoft.com/office/drawing/2016/SVG/main" r:embed="rId14"/>
              </a:ext>
            </a:extLst>
          </a:blip>
          <a:stretch>
            <a:fillRect/>
          </a:stretch>
        </p:blipFill>
        <p:spPr>
          <a:xfrm>
            <a:off x="635873" y="5187815"/>
            <a:ext cx="811378" cy="811378"/>
          </a:xfrm>
          <a:prstGeom prst="rect">
            <a:avLst/>
          </a:prstGeom>
        </p:spPr>
      </p:pic>
    </p:spTree>
    <p:extLst>
      <p:ext uri="{BB962C8B-B14F-4D97-AF65-F5344CB8AC3E}">
        <p14:creationId xmlns:p14="http://schemas.microsoft.com/office/powerpoint/2010/main" val="23754378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516380" y="269755"/>
            <a:ext cx="10120883" cy="794770"/>
          </a:xfrm>
        </p:spPr>
        <p:txBody>
          <a:bodyPr/>
          <a:lstStyle/>
          <a:p>
            <a:r>
              <a:rPr lang="fr-FR" dirty="0" smtClean="0">
                <a:cs typeface="Arial" panose="020B0604020202020204" pitchFamily="34" charset="0"/>
              </a:rPr>
              <a:t>Pour les établissements sociaux et médico-sociaux / Structures pour personnes âgées</a:t>
            </a:r>
            <a:endParaRPr lang="fr-FR" dirty="0">
              <a:cs typeface="Arial" panose="020B0604020202020204" pitchFamily="34" charset="0"/>
            </a:endParaRPr>
          </a:p>
        </p:txBody>
      </p:sp>
      <p:sp>
        <p:nvSpPr>
          <p:cNvPr id="5" name="Espace réservé de la date 4"/>
          <p:cNvSpPr>
            <a:spLocks noGrp="1"/>
          </p:cNvSpPr>
          <p:nvPr>
            <p:ph type="dt" sz="half" idx="2"/>
          </p:nvPr>
        </p:nvSpPr>
        <p:spPr/>
        <p:txBody>
          <a:bodyPr/>
          <a:lstStyle/>
          <a:p>
            <a:fld id="{00C643F6-0E6A-4F40-BCCD-F79CBF4548CA}" type="datetime1">
              <a:rPr lang="fr-FR" cap="all" smtClean="0"/>
              <a:t>01/02/2021</a:t>
            </a:fld>
            <a:endParaRPr lang="fr-FR" cap="all" dirty="0"/>
          </a:p>
        </p:txBody>
      </p:sp>
      <p:graphicFrame>
        <p:nvGraphicFramePr>
          <p:cNvPr id="3" name="Tableau 2"/>
          <p:cNvGraphicFramePr>
            <a:graphicFrameLocks noGrp="1"/>
          </p:cNvGraphicFramePr>
          <p:nvPr>
            <p:extLst>
              <p:ext uri="{D42A27DB-BD31-4B8C-83A1-F6EECF244321}">
                <p14:modId xmlns:p14="http://schemas.microsoft.com/office/powerpoint/2010/main" val="4153145185"/>
              </p:ext>
            </p:extLst>
          </p:nvPr>
        </p:nvGraphicFramePr>
        <p:xfrm>
          <a:off x="554736" y="1421397"/>
          <a:ext cx="11264225" cy="4917648"/>
        </p:xfrm>
        <a:graphic>
          <a:graphicData uri="http://schemas.openxmlformats.org/drawingml/2006/table">
            <a:tbl>
              <a:tblPr firstRow="1" bandRow="1">
                <a:tableStyleId>{5C22544A-7EE6-4342-B048-85BDC9FD1C3A}</a:tableStyleId>
              </a:tblPr>
              <a:tblGrid>
                <a:gridCol w="5540284">
                  <a:extLst>
                    <a:ext uri="{9D8B030D-6E8A-4147-A177-3AD203B41FA5}">
                      <a16:colId xmlns:a16="http://schemas.microsoft.com/office/drawing/2014/main" val="3776705325"/>
                    </a:ext>
                  </a:extLst>
                </a:gridCol>
                <a:gridCol w="5723941">
                  <a:extLst>
                    <a:ext uri="{9D8B030D-6E8A-4147-A177-3AD203B41FA5}">
                      <a16:colId xmlns:a16="http://schemas.microsoft.com/office/drawing/2014/main" val="1642813746"/>
                    </a:ext>
                  </a:extLst>
                </a:gridCol>
              </a:tblGrid>
              <a:tr h="500109">
                <a:tc>
                  <a:txBody>
                    <a:bodyPr/>
                    <a:lstStyle/>
                    <a:p>
                      <a:r>
                        <a:rPr lang="fr-FR" dirty="0" smtClean="0"/>
                        <a:t>Financement</a:t>
                      </a:r>
                      <a:endParaRPr lang="fr-FR" dirty="0"/>
                    </a:p>
                  </a:txBody>
                  <a:tcPr/>
                </a:tc>
                <a:tc>
                  <a:txBody>
                    <a:bodyPr/>
                    <a:lstStyle/>
                    <a:p>
                      <a:r>
                        <a:rPr lang="fr-FR" dirty="0" smtClean="0"/>
                        <a:t>Ressources humaines</a:t>
                      </a:r>
                      <a:endParaRPr lang="fr-FR" dirty="0"/>
                    </a:p>
                  </a:txBody>
                  <a:tcPr/>
                </a:tc>
                <a:extLst>
                  <a:ext uri="{0D108BD9-81ED-4DB2-BD59-A6C34878D82A}">
                    <a16:rowId xmlns:a16="http://schemas.microsoft.com/office/drawing/2014/main" val="1370534717"/>
                  </a:ext>
                </a:extLst>
              </a:tr>
              <a:tr h="999115">
                <a:tc rowSpan="2">
                  <a:txBody>
                    <a:bodyPr/>
                    <a:lstStyle/>
                    <a:p>
                      <a:endParaRPr lang="fr-FR" sz="2000" dirty="0" smtClean="0"/>
                    </a:p>
                    <a:p>
                      <a:r>
                        <a:rPr lang="fr-FR" sz="2000" dirty="0" smtClean="0"/>
                        <a:t>Pas de financement dédié de l’activité de vaccination.</a:t>
                      </a:r>
                    </a:p>
                    <a:p>
                      <a:endParaRPr lang="fr-FR" sz="200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r-FR" sz="2000" b="1" dirty="0" smtClean="0"/>
                        <a:t>Financement</a:t>
                      </a:r>
                      <a:r>
                        <a:rPr lang="fr-FR" sz="2000" b="1" baseline="0" dirty="0" smtClean="0"/>
                        <a:t> des éventuels surcoûts dédiés </a:t>
                      </a:r>
                      <a:r>
                        <a:rPr lang="fr-FR" sz="2000" baseline="0" dirty="0" smtClean="0"/>
                        <a:t>(heures supplémentaires, vacation de médecin coordonnateur etc.) au travers d’une enquête de surcoûts.</a:t>
                      </a:r>
                      <a:endParaRPr lang="fr-FR" sz="2000" dirty="0" smtClean="0"/>
                    </a:p>
                  </a:txBody>
                  <a:tcPr/>
                </a:tc>
                <a:tc>
                  <a:txBody>
                    <a:bodyPr/>
                    <a:lstStyle/>
                    <a:p>
                      <a:r>
                        <a:rPr lang="fr-FR" sz="2000" dirty="0" smtClean="0"/>
                        <a:t>Personnels de l’établissement (le cas échéant</a:t>
                      </a:r>
                      <a:r>
                        <a:rPr lang="fr-FR" sz="2000" baseline="0" dirty="0" smtClean="0"/>
                        <a:t> heures supplémentaires etc.) ou recrutés par l’établissement.</a:t>
                      </a:r>
                    </a:p>
                  </a:txBody>
                  <a:tcPr/>
                </a:tc>
                <a:extLst>
                  <a:ext uri="{0D108BD9-81ED-4DB2-BD59-A6C34878D82A}">
                    <a16:rowId xmlns:a16="http://schemas.microsoft.com/office/drawing/2014/main" val="1420948421"/>
                  </a:ext>
                </a:extLst>
              </a:tr>
              <a:tr h="3411699">
                <a:tc vMerge="1">
                  <a:txBody>
                    <a:bodyPr/>
                    <a:lstStyle/>
                    <a:p>
                      <a:endParaRPr lang="fr-FR"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2000" dirty="0" smtClean="0"/>
                        <a:t>En cas de recours à des professionnels libéraux</a:t>
                      </a:r>
                      <a:r>
                        <a:rPr lang="fr-FR" sz="2000" b="1" dirty="0" smtClean="0"/>
                        <a:t>: rémunération</a:t>
                      </a:r>
                      <a:r>
                        <a:rPr lang="fr-FR" sz="2000" b="1" baseline="0" dirty="0" smtClean="0"/>
                        <a:t> directe par l’assurance maladie à l’acte ou au forfait </a:t>
                      </a:r>
                      <a:r>
                        <a:rPr lang="fr-FR" sz="2000" baseline="0" dirty="0" smtClean="0"/>
                        <a:t>au choix du professionnel, en sus du budget global le cas échéant.</a:t>
                      </a:r>
                      <a:endParaRPr lang="fr-FR" sz="2000" dirty="0" smtClean="0"/>
                    </a:p>
                    <a:p>
                      <a:endParaRPr lang="fr-FR" sz="2000" dirty="0" smtClean="0"/>
                    </a:p>
                    <a:p>
                      <a:r>
                        <a:rPr lang="fr-FR" sz="2000" dirty="0" smtClean="0"/>
                        <a:t>Forfaits:</a:t>
                      </a:r>
                    </a:p>
                    <a:p>
                      <a:pPr marL="285750" indent="-285750">
                        <a:buFont typeface="Arial" panose="020B0604020202020204" pitchFamily="34" charset="0"/>
                        <a:buChar char="•"/>
                      </a:pPr>
                      <a:r>
                        <a:rPr lang="fr-FR" sz="2000" dirty="0" smtClean="0"/>
                        <a:t>Médecins:</a:t>
                      </a:r>
                      <a:r>
                        <a:rPr lang="fr-FR" sz="2000" baseline="0" dirty="0" smtClean="0"/>
                        <a:t> 420 €/demi-journée (au moins </a:t>
                      </a:r>
                      <a:br>
                        <a:rPr lang="fr-FR" sz="2000" baseline="0" dirty="0" smtClean="0"/>
                      </a:br>
                      <a:r>
                        <a:rPr lang="fr-FR" sz="2000" baseline="0" dirty="0" smtClean="0"/>
                        <a:t>4 heures) ou 105 €/heure</a:t>
                      </a:r>
                    </a:p>
                    <a:p>
                      <a:pPr marL="285750" indent="-285750">
                        <a:buFont typeface="Arial" panose="020B0604020202020204" pitchFamily="34" charset="0"/>
                        <a:buChar char="•"/>
                      </a:pPr>
                      <a:r>
                        <a:rPr lang="fr-FR" sz="2000" baseline="0" dirty="0" smtClean="0"/>
                        <a:t>Infirmières: 220 €/demi-journée (au moins </a:t>
                      </a:r>
                      <a:br>
                        <a:rPr lang="fr-FR" sz="2000" baseline="0" dirty="0" smtClean="0"/>
                      </a:br>
                      <a:r>
                        <a:rPr lang="fr-FR" sz="2000" baseline="0" dirty="0" smtClean="0"/>
                        <a:t>4 heures) ou 55 €/heure</a:t>
                      </a:r>
                      <a:endParaRPr lang="fr-FR" sz="2000" dirty="0"/>
                    </a:p>
                  </a:txBody>
                  <a:tcPr/>
                </a:tc>
                <a:extLst>
                  <a:ext uri="{0D108BD9-81ED-4DB2-BD59-A6C34878D82A}">
                    <a16:rowId xmlns:a16="http://schemas.microsoft.com/office/drawing/2014/main" val="3702848446"/>
                  </a:ext>
                </a:extLst>
              </a:tr>
            </a:tbl>
          </a:graphicData>
        </a:graphic>
      </p:graphicFrame>
    </p:spTree>
    <p:extLst>
      <p:ext uri="{BB962C8B-B14F-4D97-AF65-F5344CB8AC3E}">
        <p14:creationId xmlns:p14="http://schemas.microsoft.com/office/powerpoint/2010/main" val="20597924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516380" y="237546"/>
            <a:ext cx="10120883" cy="384721"/>
          </a:xfrm>
        </p:spPr>
        <p:txBody>
          <a:bodyPr/>
          <a:lstStyle/>
          <a:p>
            <a:r>
              <a:rPr lang="fr-FR" dirty="0" smtClean="0">
                <a:cs typeface="Arial" panose="020B0604020202020204" pitchFamily="34" charset="0"/>
              </a:rPr>
              <a:t>Pour les établissements de santé ayant mis un place un centre de vaccination</a:t>
            </a:r>
            <a:endParaRPr lang="fr-FR" dirty="0">
              <a:cs typeface="Arial" panose="020B0604020202020204" pitchFamily="34" charset="0"/>
            </a:endParaRPr>
          </a:p>
        </p:txBody>
      </p:sp>
      <p:sp>
        <p:nvSpPr>
          <p:cNvPr id="5" name="Espace réservé de la date 4"/>
          <p:cNvSpPr>
            <a:spLocks noGrp="1"/>
          </p:cNvSpPr>
          <p:nvPr>
            <p:ph type="dt" sz="half" idx="2"/>
          </p:nvPr>
        </p:nvSpPr>
        <p:spPr/>
        <p:txBody>
          <a:bodyPr/>
          <a:lstStyle/>
          <a:p>
            <a:fld id="{00C643F6-0E6A-4F40-BCCD-F79CBF4548CA}" type="datetime1">
              <a:rPr lang="fr-FR" cap="all" smtClean="0"/>
              <a:t>01/02/2021</a:t>
            </a:fld>
            <a:endParaRPr lang="fr-FR" cap="all" dirty="0"/>
          </a:p>
        </p:txBody>
      </p:sp>
      <p:sp>
        <p:nvSpPr>
          <p:cNvPr id="14" name="ZoneTexte 13"/>
          <p:cNvSpPr txBox="1"/>
          <p:nvPr/>
        </p:nvSpPr>
        <p:spPr>
          <a:xfrm>
            <a:off x="6865809" y="6613003"/>
            <a:ext cx="4733543" cy="394743"/>
          </a:xfrm>
          <a:prstGeom prst="rect">
            <a:avLst/>
          </a:prstGeom>
          <a:ln w="6350">
            <a:noFill/>
            <a:miter lim="800000"/>
          </a:ln>
        </p:spPr>
        <p:txBody>
          <a:bodyPr vert="horz" wrap="square" lIns="0" tIns="0" rIns="0" bIns="0" rtlCol="0">
            <a:noAutofit/>
          </a:bodyPr>
          <a:lstStyle/>
          <a:p>
            <a:pPr algn="l">
              <a:spcBef>
                <a:spcPts val="300"/>
              </a:spcBef>
              <a:spcAft>
                <a:spcPts val="300"/>
              </a:spcAft>
              <a:buNone/>
            </a:pPr>
            <a:endParaRPr lang="fr-FR" sz="1400" b="1" dirty="0" smtClean="0"/>
          </a:p>
        </p:txBody>
      </p:sp>
      <p:sp>
        <p:nvSpPr>
          <p:cNvPr id="11" name="Rectangle 10"/>
          <p:cNvSpPr/>
          <p:nvPr/>
        </p:nvSpPr>
        <p:spPr>
          <a:xfrm>
            <a:off x="151463" y="1148745"/>
            <a:ext cx="11576790" cy="6017032"/>
          </a:xfrm>
          <a:prstGeom prst="rect">
            <a:avLst/>
          </a:prstGeom>
        </p:spPr>
        <p:txBody>
          <a:bodyPr wrap="square">
            <a:spAutoFit/>
          </a:bodyPr>
          <a:lstStyle/>
          <a:p>
            <a:pPr marL="571500" lvl="1" indent="-342900">
              <a:spcAft>
                <a:spcPts val="1200"/>
              </a:spcAft>
              <a:buFont typeface="Arial" panose="020B0604020202020204" pitchFamily="34" charset="0"/>
              <a:buChar char="•"/>
            </a:pPr>
            <a:r>
              <a:rPr lang="fr-FR" sz="2000" dirty="0" smtClean="0"/>
              <a:t>Mise en place de </a:t>
            </a:r>
            <a:r>
              <a:rPr lang="fr-FR" sz="2000" b="1" u="sng" dirty="0" smtClean="0"/>
              <a:t>forfaits à la demi-journée (4h)</a:t>
            </a:r>
            <a:r>
              <a:rPr lang="fr-FR" sz="2000" b="1" dirty="0" smtClean="0"/>
              <a:t> par ligne de vaccination ouverte </a:t>
            </a:r>
            <a:r>
              <a:rPr lang="fr-FR" sz="2000" dirty="0" smtClean="0"/>
              <a:t>au sein du centre de vaccination permettant de couvrir l’ensemble des coûts mobilisés modulable en fonction de la composition de l’équipe (hospitalière et/ou libérale) :</a:t>
            </a:r>
          </a:p>
          <a:p>
            <a:pPr marL="1028700" lvl="2" indent="-342900">
              <a:spcAft>
                <a:spcPts val="1200"/>
              </a:spcAft>
              <a:buFont typeface="Arial" panose="020B0604020202020204" pitchFamily="34" charset="0"/>
              <a:buChar char="•"/>
            </a:pPr>
            <a:r>
              <a:rPr lang="fr-FR" sz="2000" i="1" dirty="0" smtClean="0"/>
              <a:t>Forfait A : équipe 100% hospitalière ;</a:t>
            </a:r>
          </a:p>
          <a:p>
            <a:pPr marL="1028700" lvl="2" indent="-342900">
              <a:spcAft>
                <a:spcPts val="1200"/>
              </a:spcAft>
              <a:buFont typeface="Arial" panose="020B0604020202020204" pitchFamily="34" charset="0"/>
              <a:buChar char="•"/>
            </a:pPr>
            <a:r>
              <a:rPr lang="fr-FR" sz="2000" i="1" dirty="0" smtClean="0"/>
              <a:t>Forfait B : équipe mixte (médecin hospitalier, IDE libéraux) ; </a:t>
            </a:r>
          </a:p>
          <a:p>
            <a:pPr marL="1028700" lvl="2" indent="-342900">
              <a:spcAft>
                <a:spcPts val="1200"/>
              </a:spcAft>
              <a:buFont typeface="Arial" panose="020B0604020202020204" pitchFamily="34" charset="0"/>
              <a:buChar char="•"/>
            </a:pPr>
            <a:r>
              <a:rPr lang="fr-FR" sz="2000" i="1" dirty="0" smtClean="0"/>
              <a:t>Forfait C : équipe mixte (médecin libéral, IDE hospitaliers);</a:t>
            </a:r>
          </a:p>
          <a:p>
            <a:pPr marL="1028700" lvl="2" indent="-342900">
              <a:spcAft>
                <a:spcPts val="1800"/>
              </a:spcAft>
              <a:buFont typeface="Arial" panose="020B0604020202020204" pitchFamily="34" charset="0"/>
              <a:buChar char="•"/>
            </a:pPr>
            <a:r>
              <a:rPr lang="fr-FR" sz="2000" i="1" dirty="0" smtClean="0"/>
              <a:t>Forfait D : équipe libérale.  </a:t>
            </a:r>
          </a:p>
          <a:p>
            <a:pPr marL="571500" lvl="1" indent="-342900">
              <a:spcAft>
                <a:spcPts val="1200"/>
              </a:spcAft>
              <a:buFont typeface="Arial" panose="020B0604020202020204" pitchFamily="34" charset="0"/>
              <a:buChar char="•"/>
            </a:pPr>
            <a:r>
              <a:rPr lang="fr-FR" sz="2000" b="1" dirty="0" smtClean="0"/>
              <a:t>Abattement maximal </a:t>
            </a:r>
            <a:r>
              <a:rPr lang="fr-FR" sz="2000" dirty="0" smtClean="0"/>
              <a:t>en cas d’équipe libérale. 				         L’établissement perçoit 35% du forfait permettant                                                                          de couvrir les frais fixes de l’établissement </a:t>
            </a:r>
            <a:r>
              <a:rPr lang="fr-FR" sz="2000" i="1" dirty="0" smtClean="0"/>
              <a:t>(aucun 						   impact sur la rémunération des libéraux)</a:t>
            </a:r>
          </a:p>
          <a:p>
            <a:pPr marL="571500" lvl="1" indent="-342900">
              <a:buFont typeface="Arial" panose="020B0604020202020204" pitchFamily="34" charset="0"/>
              <a:buChar char="•"/>
            </a:pPr>
            <a:r>
              <a:rPr lang="fr-FR" sz="2000" dirty="0" smtClean="0"/>
              <a:t>Facturation par l’établissement par l’intermédiaire </a:t>
            </a:r>
          </a:p>
          <a:p>
            <a:pPr marL="228600" lvl="1"/>
            <a:r>
              <a:rPr lang="fr-FR" sz="2000" dirty="0" smtClean="0"/>
              <a:t>     d’un </a:t>
            </a:r>
            <a:r>
              <a:rPr lang="fr-FR" sz="2000" i="1" dirty="0" err="1" smtClean="0"/>
              <a:t>Fichsup</a:t>
            </a:r>
            <a:r>
              <a:rPr lang="fr-FR" sz="2000" dirty="0" smtClean="0"/>
              <a:t>, en plus de la garantie de financement.</a:t>
            </a:r>
          </a:p>
          <a:p>
            <a:pPr marL="228600" lvl="1"/>
            <a:endParaRPr lang="fr-FR" sz="800" dirty="0" smtClean="0"/>
          </a:p>
          <a:p>
            <a:pPr marL="571500" lvl="1" indent="-342900">
              <a:buFont typeface="Arial" panose="020B0604020202020204" pitchFamily="34" charset="0"/>
              <a:buChar char="•"/>
            </a:pPr>
            <a:r>
              <a:rPr lang="fr-FR" sz="2000" dirty="0" smtClean="0"/>
              <a:t>Application </a:t>
            </a:r>
            <a:r>
              <a:rPr lang="fr-FR" sz="2000" dirty="0"/>
              <a:t>à compter du début de la campagne de vaccination.</a:t>
            </a:r>
          </a:p>
          <a:p>
            <a:pPr marL="228600" lvl="1"/>
            <a:r>
              <a:rPr lang="fr-FR" sz="2000" i="1" dirty="0" smtClean="0"/>
              <a:t>	</a:t>
            </a:r>
            <a:r>
              <a:rPr lang="fr-FR" sz="2000" dirty="0" smtClean="0"/>
              <a:t>		</a:t>
            </a:r>
          </a:p>
        </p:txBody>
      </p:sp>
      <p:graphicFrame>
        <p:nvGraphicFramePr>
          <p:cNvPr id="3" name="Tableau 2"/>
          <p:cNvGraphicFramePr>
            <a:graphicFrameLocks noGrp="1"/>
          </p:cNvGraphicFramePr>
          <p:nvPr>
            <p:extLst>
              <p:ext uri="{D42A27DB-BD31-4B8C-83A1-F6EECF244321}">
                <p14:modId xmlns:p14="http://schemas.microsoft.com/office/powerpoint/2010/main" val="3993767053"/>
              </p:ext>
            </p:extLst>
          </p:nvPr>
        </p:nvGraphicFramePr>
        <p:xfrm>
          <a:off x="6789566" y="3674978"/>
          <a:ext cx="5053566" cy="2146017"/>
        </p:xfrm>
        <a:graphic>
          <a:graphicData uri="http://schemas.openxmlformats.org/drawingml/2006/table">
            <a:tbl>
              <a:tblPr firstRow="1" firstCol="1" bandRow="1">
                <a:tableStyleId>{5C22544A-7EE6-4342-B048-85BDC9FD1C3A}</a:tableStyleId>
              </a:tblPr>
              <a:tblGrid>
                <a:gridCol w="2160146">
                  <a:extLst>
                    <a:ext uri="{9D8B030D-6E8A-4147-A177-3AD203B41FA5}">
                      <a16:colId xmlns:a16="http://schemas.microsoft.com/office/drawing/2014/main" val="3236870828"/>
                    </a:ext>
                  </a:extLst>
                </a:gridCol>
                <a:gridCol w="1446710">
                  <a:extLst>
                    <a:ext uri="{9D8B030D-6E8A-4147-A177-3AD203B41FA5}">
                      <a16:colId xmlns:a16="http://schemas.microsoft.com/office/drawing/2014/main" val="59177854"/>
                    </a:ext>
                  </a:extLst>
                </a:gridCol>
                <a:gridCol w="1446710">
                  <a:extLst>
                    <a:ext uri="{9D8B030D-6E8A-4147-A177-3AD203B41FA5}">
                      <a16:colId xmlns:a16="http://schemas.microsoft.com/office/drawing/2014/main" val="2386884352"/>
                    </a:ext>
                  </a:extLst>
                </a:gridCol>
              </a:tblGrid>
              <a:tr h="486934">
                <a:tc>
                  <a:txBody>
                    <a:bodyPr/>
                    <a:lstStyle/>
                    <a:p>
                      <a:endParaRPr lang="fr-FR" sz="1000" baseline="0" dirty="0">
                        <a:effectLst/>
                        <a:latin typeface="Times New Roman" panose="02020603050405020304" pitchFamily="18" charset="0"/>
                      </a:endParaRPr>
                    </a:p>
                  </a:txBody>
                  <a:tcPr marL="25301" marR="25301" marT="0" marB="0" anchor="ctr"/>
                </a:tc>
                <a:tc>
                  <a:txBody>
                    <a:bodyPr/>
                    <a:lstStyle/>
                    <a:p>
                      <a:pPr algn="ctr">
                        <a:spcAft>
                          <a:spcPts val="0"/>
                        </a:spcAft>
                      </a:pPr>
                      <a:r>
                        <a:rPr lang="fr-FR" sz="1000" baseline="0">
                          <a:effectLst/>
                        </a:rPr>
                        <a:t>jour ouvrable</a:t>
                      </a:r>
                      <a:endParaRPr lang="fr-FR" sz="1000" baseline="0">
                        <a:effectLst/>
                        <a:latin typeface="Calibri" panose="020F0502020204030204" pitchFamily="34" charset="0"/>
                        <a:ea typeface="Calibri" panose="020F0502020204030204" pitchFamily="34" charset="0"/>
                      </a:endParaRPr>
                    </a:p>
                  </a:txBody>
                  <a:tcPr marL="25301" marR="25301" marT="0" marB="0" anchor="ctr"/>
                </a:tc>
                <a:tc>
                  <a:txBody>
                    <a:bodyPr/>
                    <a:lstStyle/>
                    <a:p>
                      <a:pPr algn="ctr">
                        <a:spcAft>
                          <a:spcPts val="0"/>
                        </a:spcAft>
                      </a:pPr>
                      <a:r>
                        <a:rPr lang="fr-FR" sz="1000" baseline="0">
                          <a:effectLst/>
                        </a:rPr>
                        <a:t>samedi après-midi, dimanche, fériés</a:t>
                      </a:r>
                      <a:endParaRPr lang="fr-FR" sz="1000" baseline="0">
                        <a:effectLst/>
                        <a:latin typeface="Calibri" panose="020F0502020204030204" pitchFamily="34" charset="0"/>
                        <a:ea typeface="Calibri" panose="020F0502020204030204" pitchFamily="34" charset="0"/>
                      </a:endParaRPr>
                    </a:p>
                  </a:txBody>
                  <a:tcPr marL="25301" marR="25301" marT="0" marB="0" anchor="ctr"/>
                </a:tc>
                <a:extLst>
                  <a:ext uri="{0D108BD9-81ED-4DB2-BD59-A6C34878D82A}">
                    <a16:rowId xmlns:a16="http://schemas.microsoft.com/office/drawing/2014/main" val="1127995270"/>
                  </a:ext>
                </a:extLst>
              </a:tr>
              <a:tr h="384953">
                <a:tc>
                  <a:txBody>
                    <a:bodyPr/>
                    <a:lstStyle/>
                    <a:p>
                      <a:pPr algn="ctr">
                        <a:spcAft>
                          <a:spcPts val="0"/>
                        </a:spcAft>
                      </a:pPr>
                      <a:r>
                        <a:rPr lang="fr-FR" sz="1000" baseline="0" dirty="0">
                          <a:effectLst/>
                        </a:rPr>
                        <a:t>Forfait A  : 100% ressources hospitalières </a:t>
                      </a:r>
                      <a:endParaRPr lang="fr-FR" sz="1000" baseline="0" dirty="0">
                        <a:effectLst/>
                        <a:latin typeface="Calibri" panose="020F0502020204030204" pitchFamily="34" charset="0"/>
                        <a:ea typeface="Calibri" panose="020F0502020204030204" pitchFamily="34" charset="0"/>
                      </a:endParaRPr>
                    </a:p>
                  </a:txBody>
                  <a:tcPr marL="25301" marR="25301" marT="0" marB="0" anchor="ctr"/>
                </a:tc>
                <a:tc>
                  <a:txBody>
                    <a:bodyPr/>
                    <a:lstStyle/>
                    <a:p>
                      <a:pPr algn="ctr">
                        <a:spcAft>
                          <a:spcPts val="0"/>
                        </a:spcAft>
                      </a:pPr>
                      <a:r>
                        <a:rPr lang="fr-FR" sz="1000" baseline="0">
                          <a:effectLst/>
                        </a:rPr>
                        <a:t>                          625 € </a:t>
                      </a:r>
                      <a:endParaRPr lang="fr-FR" sz="1000" baseline="0">
                        <a:effectLst/>
                        <a:latin typeface="Calibri" panose="020F0502020204030204" pitchFamily="34" charset="0"/>
                        <a:ea typeface="Calibri" panose="020F0502020204030204" pitchFamily="34" charset="0"/>
                      </a:endParaRPr>
                    </a:p>
                  </a:txBody>
                  <a:tcPr marL="25301" marR="25301" marT="0" marB="0" anchor="ctr"/>
                </a:tc>
                <a:tc>
                  <a:txBody>
                    <a:bodyPr/>
                    <a:lstStyle/>
                    <a:p>
                      <a:pPr algn="ctr">
                        <a:spcAft>
                          <a:spcPts val="0"/>
                        </a:spcAft>
                      </a:pPr>
                      <a:r>
                        <a:rPr lang="fr-FR" sz="1000" baseline="0">
                          <a:effectLst/>
                        </a:rPr>
                        <a:t>                       1 015 € </a:t>
                      </a:r>
                      <a:endParaRPr lang="fr-FR" sz="1000" baseline="0">
                        <a:effectLst/>
                        <a:latin typeface="Calibri" panose="020F0502020204030204" pitchFamily="34" charset="0"/>
                        <a:ea typeface="Calibri" panose="020F0502020204030204" pitchFamily="34" charset="0"/>
                      </a:endParaRPr>
                    </a:p>
                  </a:txBody>
                  <a:tcPr marL="25301" marR="25301" marT="0" marB="0" anchor="ctr"/>
                </a:tc>
                <a:extLst>
                  <a:ext uri="{0D108BD9-81ED-4DB2-BD59-A6C34878D82A}">
                    <a16:rowId xmlns:a16="http://schemas.microsoft.com/office/drawing/2014/main" val="3242747039"/>
                  </a:ext>
                </a:extLst>
              </a:tr>
              <a:tr h="384953">
                <a:tc>
                  <a:txBody>
                    <a:bodyPr/>
                    <a:lstStyle/>
                    <a:p>
                      <a:pPr algn="ctr">
                        <a:spcAft>
                          <a:spcPts val="0"/>
                        </a:spcAft>
                      </a:pPr>
                      <a:r>
                        <a:rPr lang="fr-FR" sz="1000" baseline="0">
                          <a:effectLst/>
                        </a:rPr>
                        <a:t> Forfait B : médecin hospitalier + IDE libéral </a:t>
                      </a:r>
                      <a:endParaRPr lang="fr-FR" sz="1000" baseline="0">
                        <a:effectLst/>
                        <a:latin typeface="Calibri" panose="020F0502020204030204" pitchFamily="34" charset="0"/>
                        <a:ea typeface="Calibri" panose="020F0502020204030204" pitchFamily="34" charset="0"/>
                      </a:endParaRPr>
                    </a:p>
                  </a:txBody>
                  <a:tcPr marL="25301" marR="25301" marT="0" marB="0" anchor="ctr"/>
                </a:tc>
                <a:tc>
                  <a:txBody>
                    <a:bodyPr/>
                    <a:lstStyle/>
                    <a:p>
                      <a:pPr algn="ctr">
                        <a:spcAft>
                          <a:spcPts val="0"/>
                        </a:spcAft>
                      </a:pPr>
                      <a:r>
                        <a:rPr lang="fr-FR" sz="1000" baseline="0" dirty="0">
                          <a:effectLst/>
                        </a:rPr>
                        <a:t>                          500 € </a:t>
                      </a:r>
                      <a:endParaRPr lang="fr-FR" sz="1000" baseline="0" dirty="0">
                        <a:effectLst/>
                        <a:latin typeface="Calibri" panose="020F0502020204030204" pitchFamily="34" charset="0"/>
                        <a:ea typeface="Calibri" panose="020F0502020204030204" pitchFamily="34" charset="0"/>
                      </a:endParaRPr>
                    </a:p>
                  </a:txBody>
                  <a:tcPr marL="25301" marR="25301" marT="0" marB="0" anchor="ctr"/>
                </a:tc>
                <a:tc>
                  <a:txBody>
                    <a:bodyPr/>
                    <a:lstStyle/>
                    <a:p>
                      <a:pPr algn="ctr">
                        <a:spcAft>
                          <a:spcPts val="0"/>
                        </a:spcAft>
                      </a:pPr>
                      <a:r>
                        <a:rPr lang="fr-FR" sz="1000" baseline="0">
                          <a:effectLst/>
                        </a:rPr>
                        <a:t>                          800 € </a:t>
                      </a:r>
                      <a:endParaRPr lang="fr-FR" sz="1000" baseline="0">
                        <a:effectLst/>
                        <a:latin typeface="Calibri" panose="020F0502020204030204" pitchFamily="34" charset="0"/>
                        <a:ea typeface="Calibri" panose="020F0502020204030204" pitchFamily="34" charset="0"/>
                      </a:endParaRPr>
                    </a:p>
                  </a:txBody>
                  <a:tcPr marL="25301" marR="25301" marT="0" marB="0" anchor="ctr"/>
                </a:tc>
                <a:extLst>
                  <a:ext uri="{0D108BD9-81ED-4DB2-BD59-A6C34878D82A}">
                    <a16:rowId xmlns:a16="http://schemas.microsoft.com/office/drawing/2014/main" val="2804120089"/>
                  </a:ext>
                </a:extLst>
              </a:tr>
              <a:tr h="550420">
                <a:tc>
                  <a:txBody>
                    <a:bodyPr/>
                    <a:lstStyle/>
                    <a:p>
                      <a:pPr algn="ctr">
                        <a:spcAft>
                          <a:spcPts val="0"/>
                        </a:spcAft>
                      </a:pPr>
                      <a:r>
                        <a:rPr lang="fr-FR" sz="1000" baseline="0">
                          <a:effectLst/>
                        </a:rPr>
                        <a:t> Forfait C: Médecin libéral + IDE hospitalier</a:t>
                      </a:r>
                      <a:endParaRPr lang="fr-FR" sz="1000" baseline="0">
                        <a:effectLst/>
                        <a:latin typeface="Calibri" panose="020F0502020204030204" pitchFamily="34" charset="0"/>
                        <a:ea typeface="Calibri" panose="020F0502020204030204" pitchFamily="34" charset="0"/>
                      </a:endParaRPr>
                    </a:p>
                  </a:txBody>
                  <a:tcPr marL="25301" marR="25301" marT="0" marB="0" anchor="ctr"/>
                </a:tc>
                <a:tc>
                  <a:txBody>
                    <a:bodyPr/>
                    <a:lstStyle/>
                    <a:p>
                      <a:pPr algn="ctr">
                        <a:spcAft>
                          <a:spcPts val="0"/>
                        </a:spcAft>
                      </a:pPr>
                      <a:r>
                        <a:rPr lang="fr-FR" sz="1000" baseline="0">
                          <a:effectLst/>
                        </a:rPr>
                        <a:t>                          340 € </a:t>
                      </a:r>
                      <a:endParaRPr lang="fr-FR" sz="1000" baseline="0">
                        <a:effectLst/>
                        <a:latin typeface="Calibri" panose="020F0502020204030204" pitchFamily="34" charset="0"/>
                        <a:ea typeface="Calibri" panose="020F0502020204030204" pitchFamily="34" charset="0"/>
                      </a:endParaRPr>
                    </a:p>
                  </a:txBody>
                  <a:tcPr marL="25301" marR="25301" marT="0" marB="0" anchor="ctr"/>
                </a:tc>
                <a:tc>
                  <a:txBody>
                    <a:bodyPr/>
                    <a:lstStyle/>
                    <a:p>
                      <a:pPr algn="ctr">
                        <a:spcAft>
                          <a:spcPts val="0"/>
                        </a:spcAft>
                      </a:pPr>
                      <a:r>
                        <a:rPr lang="fr-FR" sz="1000" baseline="0">
                          <a:effectLst/>
                        </a:rPr>
                        <a:t>                          550 € </a:t>
                      </a:r>
                      <a:endParaRPr lang="fr-FR" sz="1000" baseline="0">
                        <a:effectLst/>
                        <a:latin typeface="Calibri" panose="020F0502020204030204" pitchFamily="34" charset="0"/>
                        <a:ea typeface="Calibri" panose="020F0502020204030204" pitchFamily="34" charset="0"/>
                      </a:endParaRPr>
                    </a:p>
                  </a:txBody>
                  <a:tcPr marL="25301" marR="25301" marT="0" marB="0" anchor="ctr"/>
                </a:tc>
                <a:extLst>
                  <a:ext uri="{0D108BD9-81ED-4DB2-BD59-A6C34878D82A}">
                    <a16:rowId xmlns:a16="http://schemas.microsoft.com/office/drawing/2014/main" val="1783197535"/>
                  </a:ext>
                </a:extLst>
              </a:tr>
              <a:tr h="338757">
                <a:tc>
                  <a:txBody>
                    <a:bodyPr/>
                    <a:lstStyle/>
                    <a:p>
                      <a:pPr algn="ctr">
                        <a:spcAft>
                          <a:spcPts val="0"/>
                        </a:spcAft>
                      </a:pPr>
                      <a:r>
                        <a:rPr lang="fr-FR" sz="1000" baseline="0">
                          <a:effectLst/>
                        </a:rPr>
                        <a:t> Forfait D : médecin et IDE libéraux </a:t>
                      </a:r>
                      <a:endParaRPr lang="fr-FR" sz="1000" baseline="0">
                        <a:effectLst/>
                        <a:latin typeface="Calibri" panose="020F0502020204030204" pitchFamily="34" charset="0"/>
                        <a:ea typeface="Calibri" panose="020F0502020204030204" pitchFamily="34" charset="0"/>
                      </a:endParaRPr>
                    </a:p>
                  </a:txBody>
                  <a:tcPr marL="25301" marR="25301" marT="0" marB="0" anchor="ctr"/>
                </a:tc>
                <a:tc>
                  <a:txBody>
                    <a:bodyPr/>
                    <a:lstStyle/>
                    <a:p>
                      <a:pPr algn="ctr">
                        <a:spcAft>
                          <a:spcPts val="0"/>
                        </a:spcAft>
                      </a:pPr>
                      <a:r>
                        <a:rPr lang="fr-FR" sz="1000" baseline="0">
                          <a:effectLst/>
                        </a:rPr>
                        <a:t>                          220 € </a:t>
                      </a:r>
                      <a:endParaRPr lang="fr-FR" sz="1000" baseline="0">
                        <a:effectLst/>
                        <a:latin typeface="Calibri" panose="020F0502020204030204" pitchFamily="34" charset="0"/>
                        <a:ea typeface="Calibri" panose="020F0502020204030204" pitchFamily="34" charset="0"/>
                      </a:endParaRPr>
                    </a:p>
                  </a:txBody>
                  <a:tcPr marL="25301" marR="25301" marT="0" marB="0" anchor="ctr"/>
                </a:tc>
                <a:tc>
                  <a:txBody>
                    <a:bodyPr/>
                    <a:lstStyle/>
                    <a:p>
                      <a:pPr algn="ctr">
                        <a:spcAft>
                          <a:spcPts val="0"/>
                        </a:spcAft>
                      </a:pPr>
                      <a:r>
                        <a:rPr lang="fr-FR" sz="1000" baseline="0" dirty="0">
                          <a:effectLst/>
                        </a:rPr>
                        <a:t>                          380 € </a:t>
                      </a:r>
                      <a:endParaRPr lang="fr-FR" sz="1000" baseline="0" dirty="0">
                        <a:effectLst/>
                        <a:latin typeface="Calibri" panose="020F0502020204030204" pitchFamily="34" charset="0"/>
                        <a:ea typeface="Calibri" panose="020F0502020204030204" pitchFamily="34" charset="0"/>
                      </a:endParaRPr>
                    </a:p>
                  </a:txBody>
                  <a:tcPr marL="25301" marR="25301" marT="0" marB="0" anchor="ctr"/>
                </a:tc>
                <a:extLst>
                  <a:ext uri="{0D108BD9-81ED-4DB2-BD59-A6C34878D82A}">
                    <a16:rowId xmlns:a16="http://schemas.microsoft.com/office/drawing/2014/main" val="2668481060"/>
                  </a:ext>
                </a:extLst>
              </a:tr>
            </a:tbl>
          </a:graphicData>
        </a:graphic>
      </p:graphicFrame>
    </p:spTree>
    <p:extLst>
      <p:ext uri="{BB962C8B-B14F-4D97-AF65-F5344CB8AC3E}">
        <p14:creationId xmlns:p14="http://schemas.microsoft.com/office/powerpoint/2010/main" val="562626901"/>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EE4P_STYLE_ID" val="c90ee1e1-c015-415f-8aa1-dd21303cc84c"/>
  <p:tag name="NEWVI" val="true"/>
  <p:tag name="TEMPLATELASTEDITTED" val="2019-02-25 12:05 PM"/>
  <p:tag name="TEMPLATECREATED" val="2019-02-27 01:18 PM"/>
  <p:tag name="TEMPLATEVERSION" val="3"/>
  <p:tag name="BLUEONEFOURTHTITLEFONTCOLORFIXED" val="true"/>
  <p:tag name="DARKLAYOUTNAMESCHANGEDTOCONTRAST" val="true"/>
  <p:tag name="CTFIXED" val="Yes"/>
  <p:tag name="TEMPLATELASTEDITED" val="2020-11-29 06:06 "/>
  <p:tag name="THINKCELLPRESENTATIONDONOTDELETE" val="&lt;?xml version=&quot;1.0&quot; encoding=&quot;UTF-16&quot; standalone=&quot;yes&quot;?&gt;&lt;root reqver=&quot;25060&quot;&gt;&lt;version val=&quot;28430&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d-%1-%Y&lt;/m_strFormatTime&gt;&lt;m_yearfmt&gt;&lt;begin val=&quot;0&quot;/&gt;&lt;end val=&quot;0&quot;/&gt;&lt;/m_yearfmt&gt;&lt;/m_precDefaultDate&gt;&lt;m_precDefaultYear&gt;&lt;m_bNumberIsYear val=&quot;0&quot;/&gt;&lt;m_strFormatTime&gt;%Y&lt;/m_strFormatTime&gt;&lt;m_yearfmt&gt;&lt;begin val=&quot;0&quot;/&gt;&lt;end val=&quot;0&quot;/&gt;&lt;/m_yearfmt&gt;&lt;/m_precDefaultYear&gt;&lt;m_precDefaultQuarter&gt;&lt;m_bNumberIsYear val=&quot;0&quot;/&gt;&lt;m_strFormatTime&gt;Q%5&lt;/m_strFormatTime&gt;&lt;m_yearfmt&gt;&lt;begin val=&quot;0&quot;/&gt;&lt;end val=&quot;4&quot;/&gt;&lt;/m_yearfmt&gt;&lt;/m_precDefaultQuarter&gt;&lt;m_precDefaultMonth&gt;&lt;m_bNumberIsYear val=&quot;0&quot;/&gt;&lt;m_strFormatTime&gt;%1&lt;/m_strFormatTime&gt;&lt;m_yearfmt&gt;&lt;begin val=&quot;0&quot;/&gt;&lt;end val=&quot;4&quot;/&gt;&lt;/m_yearfmt&gt;&lt;/m_precDefaultMonth&gt;&lt;m_precDefaultWeek&gt;&lt;m_bNumberIsYear val=&quot;0&quot;/&gt;&lt;m_strFormatTime&gt;%4&lt;/m_strFormatTime&gt;&lt;m_yearfmt&gt;&lt;begin val=&quot;0&quot;/&gt;&lt;end val=&quot;4&quot;/&gt;&lt;/m_yearfmt&gt;&lt;/m_precDefaultWeek&gt;&lt;m_precDefaultDay&gt;&lt;m_bNumberIsYear val=&quot;0&quot;/&gt;&lt;m_strFormatTime&gt;%d&lt;/m_strFormatTime&gt;&lt;m_yearfmt&gt;&lt;begin val=&quot;0&quot;/&gt;&lt;end val=&quot;4&quot;/&gt;&lt;/m_yearfmt&gt;&lt;/m_precDefaultDay&gt;&lt;m_mruColor&gt;&lt;m_vecMRU length=&quot;1&quot;&gt;&lt;elem m_fUsage=&quot;1.00000000000000000000E+00&quot;&gt;&lt;m_msothmcolidx val=&quot;0&quot;/&gt;&lt;m_rgb r=&quot;FD&quot; g=&quot;C4&quot; b=&quot;B0&quot;/&gt;&lt;m_nBrightness endver=&quot;26206&quot; val=&quot;0&quot;/&gt;&lt;/elem&gt;&lt;/m_vecMRU&gt;&lt;/m_mruColor&gt;&lt;m_eweekdayFirstOfWeek val=&quot;2&quot;/&gt;&lt;m_eweekdayFirstOfWorkweek val=&quot;2&quot;/&gt;&lt;m_eweekdayFirstOfWeekend val=&quot;7&quot;/&gt;&lt;/CPresentation&gt;&lt;/root&gt;"/>
  <p:tag name="ICONFILLBACKGROUND" val="Color [A=255, R=0, G=0, B=145]"/>
  <p:tag name="ICONFILLBACKGROUNDTHEME" val="Accent 1"/>
  <p:tag name="ICONENCLOSURE" val="True"/>
  <p:tag name="ICONLINEFILL" val="Color [A=255, R=255, G=255, B=255]"/>
  <p:tag name="ICONLINEFILLTHEME" val="Background 1"/>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NAME" val="Moon"/>
</p:tagLst>
</file>

<file path=ppt/tags/tag10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1.xml><?xml version="1.0" encoding="utf-8"?>
<p:tagLst xmlns:a="http://schemas.openxmlformats.org/drawingml/2006/main" xmlns:r="http://schemas.openxmlformats.org/officeDocument/2006/relationships" xmlns:p="http://schemas.openxmlformats.org/presentationml/2006/main">
  <p:tag name="THINKCELLSHAPEDONOTDELETE" val="txNguF4Gw2mJIhuiFXm5tKQ"/>
</p:tagLst>
</file>

<file path=ppt/tags/tag102.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103.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104.xml><?xml version="1.0" encoding="utf-8"?>
<p:tagLst xmlns:a="http://schemas.openxmlformats.org/drawingml/2006/main" xmlns:r="http://schemas.openxmlformats.org/officeDocument/2006/relationships" xmlns:p="http://schemas.openxmlformats.org/presentationml/2006/main">
  <p:tag name="SHAPENAME" val="5. Source"/>
</p:tagLst>
</file>

<file path=ppt/tags/tag105.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106.xml><?xml version="1.0" encoding="utf-8"?>
<p:tagLst xmlns:a="http://schemas.openxmlformats.org/drawingml/2006/main" xmlns:r="http://schemas.openxmlformats.org/officeDocument/2006/relationships" xmlns:p="http://schemas.openxmlformats.org/presentationml/2006/main">
  <p:tag name="SHAPENAME" val="BottomLine"/>
</p:tagLst>
</file>

<file path=ppt/tags/tag10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8.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109.xml><?xml version="1.0" encoding="utf-8"?>
<p:tagLst xmlns:a="http://schemas.openxmlformats.org/drawingml/2006/main" xmlns:r="http://schemas.openxmlformats.org/officeDocument/2006/relationships" xmlns:p="http://schemas.openxmlformats.org/presentationml/2006/main">
  <p:tag name="SHAPENAME" val="5. Source"/>
</p:tagLst>
</file>

<file path=ppt/tags/tag11.xml><?xml version="1.0" encoding="utf-8"?>
<p:tagLst xmlns:a="http://schemas.openxmlformats.org/drawingml/2006/main" xmlns:r="http://schemas.openxmlformats.org/officeDocument/2006/relationships" xmlns:p="http://schemas.openxmlformats.org/presentationml/2006/main">
  <p:tag name="NAME" val="Moon"/>
</p:tagLst>
</file>

<file path=ppt/tags/tag110.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1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2.xml><?xml version="1.0" encoding="utf-8"?>
<p:tagLst xmlns:a="http://schemas.openxmlformats.org/drawingml/2006/main" xmlns:r="http://schemas.openxmlformats.org/officeDocument/2006/relationships" xmlns:p="http://schemas.openxmlformats.org/presentationml/2006/main">
  <p:tag name="SHAPENAME" val="5. Source"/>
</p:tagLst>
</file>

<file path=ppt/tags/tag1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4.xml><?xml version="1.0" encoding="utf-8"?>
<p:tagLst xmlns:a="http://schemas.openxmlformats.org/drawingml/2006/main" xmlns:r="http://schemas.openxmlformats.org/officeDocument/2006/relationships" xmlns:p="http://schemas.openxmlformats.org/presentationml/2006/main">
  <p:tag name="THINKCELLSHAPEDONOTDELETE" val="tZRYLYSbLzP8DsqQ5_IDvMg"/>
</p:tagLst>
</file>

<file path=ppt/tags/tag115.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116.xml><?xml version="1.0" encoding="utf-8"?>
<p:tagLst xmlns:a="http://schemas.openxmlformats.org/drawingml/2006/main" xmlns:r="http://schemas.openxmlformats.org/officeDocument/2006/relationships" xmlns:p="http://schemas.openxmlformats.org/presentationml/2006/main">
  <p:tag name="SHAPENAME" val="Grid"/>
</p:tagLst>
</file>

<file path=ppt/tags/tag117.xml><?xml version="1.0" encoding="utf-8"?>
<p:tagLst xmlns:a="http://schemas.openxmlformats.org/drawingml/2006/main" xmlns:r="http://schemas.openxmlformats.org/officeDocument/2006/relationships" xmlns:p="http://schemas.openxmlformats.org/presentationml/2006/main">
  <p:tag name="SHAPENAME" val="4. Footnote"/>
</p:tagLst>
</file>

<file path=ppt/tags/tag118.xml><?xml version="1.0" encoding="utf-8"?>
<p:tagLst xmlns:a="http://schemas.openxmlformats.org/drawingml/2006/main" xmlns:r="http://schemas.openxmlformats.org/officeDocument/2006/relationships" xmlns:p="http://schemas.openxmlformats.org/presentationml/2006/main">
  <p:tag name="NAME" val="ACET"/>
</p:tagLst>
</file>

<file path=ppt/tags/tag119.xml><?xml version="1.0" encoding="utf-8"?>
<p:tagLst xmlns:a="http://schemas.openxmlformats.org/drawingml/2006/main" xmlns:r="http://schemas.openxmlformats.org/officeDocument/2006/relationships" xmlns:p="http://schemas.openxmlformats.org/presentationml/2006/main">
  <p:tag name="NAME" val="Moon"/>
</p:tagLst>
</file>

<file path=ppt/tags/tag12.xml><?xml version="1.0" encoding="utf-8"?>
<p:tagLst xmlns:a="http://schemas.openxmlformats.org/drawingml/2006/main" xmlns:r="http://schemas.openxmlformats.org/officeDocument/2006/relationships" xmlns:p="http://schemas.openxmlformats.org/presentationml/2006/main">
  <p:tag name="ANGLE" val="5"/>
</p:tagLst>
</file>

<file path=ppt/tags/tag120.xml><?xml version="1.0" encoding="utf-8"?>
<p:tagLst xmlns:a="http://schemas.openxmlformats.org/drawingml/2006/main" xmlns:r="http://schemas.openxmlformats.org/officeDocument/2006/relationships" xmlns:p="http://schemas.openxmlformats.org/presentationml/2006/main">
  <p:tag name="NAME" val="Moon"/>
</p:tagLst>
</file>

<file path=ppt/tags/tag121.xml><?xml version="1.0" encoding="utf-8"?>
<p:tagLst xmlns:a="http://schemas.openxmlformats.org/drawingml/2006/main" xmlns:r="http://schemas.openxmlformats.org/officeDocument/2006/relationships" xmlns:p="http://schemas.openxmlformats.org/presentationml/2006/main">
  <p:tag name="NAME" val="Moon"/>
</p:tagLst>
</file>

<file path=ppt/tags/tag122.xml><?xml version="1.0" encoding="utf-8"?>
<p:tagLst xmlns:a="http://schemas.openxmlformats.org/drawingml/2006/main" xmlns:r="http://schemas.openxmlformats.org/officeDocument/2006/relationships" xmlns:p="http://schemas.openxmlformats.org/presentationml/2006/main">
  <p:tag name="NAME" val="Moon"/>
</p:tagLst>
</file>

<file path=ppt/tags/tag123.xml><?xml version="1.0" encoding="utf-8"?>
<p:tagLst xmlns:a="http://schemas.openxmlformats.org/drawingml/2006/main" xmlns:r="http://schemas.openxmlformats.org/officeDocument/2006/relationships" xmlns:p="http://schemas.openxmlformats.org/presentationml/2006/main">
  <p:tag name="NAME" val="Moon"/>
</p:tagLst>
</file>

<file path=ppt/tags/tag124.xml><?xml version="1.0" encoding="utf-8"?>
<p:tagLst xmlns:a="http://schemas.openxmlformats.org/drawingml/2006/main" xmlns:r="http://schemas.openxmlformats.org/officeDocument/2006/relationships" xmlns:p="http://schemas.openxmlformats.org/presentationml/2006/main">
  <p:tag name="ANGLE" val="5"/>
</p:tagLst>
</file>

<file path=ppt/tags/tag125.xml><?xml version="1.0" encoding="utf-8"?>
<p:tagLst xmlns:a="http://schemas.openxmlformats.org/drawingml/2006/main" xmlns:r="http://schemas.openxmlformats.org/officeDocument/2006/relationships" xmlns:p="http://schemas.openxmlformats.org/presentationml/2006/main">
  <p:tag name="ANGLE" val="5"/>
</p:tagLst>
</file>

<file path=ppt/tags/tag126.xml><?xml version="1.0" encoding="utf-8"?>
<p:tagLst xmlns:a="http://schemas.openxmlformats.org/drawingml/2006/main" xmlns:r="http://schemas.openxmlformats.org/officeDocument/2006/relationships" xmlns:p="http://schemas.openxmlformats.org/presentationml/2006/main">
  <p:tag name="ANGLE" val="4"/>
</p:tagLst>
</file>

<file path=ppt/tags/tag127.xml><?xml version="1.0" encoding="utf-8"?>
<p:tagLst xmlns:a="http://schemas.openxmlformats.org/drawingml/2006/main" xmlns:r="http://schemas.openxmlformats.org/officeDocument/2006/relationships" xmlns:p="http://schemas.openxmlformats.org/presentationml/2006/main">
  <p:tag name="ANGLE" val="4"/>
</p:tagLst>
</file>

<file path=ppt/tags/tag128.xml><?xml version="1.0" encoding="utf-8"?>
<p:tagLst xmlns:a="http://schemas.openxmlformats.org/drawingml/2006/main" xmlns:r="http://schemas.openxmlformats.org/officeDocument/2006/relationships" xmlns:p="http://schemas.openxmlformats.org/presentationml/2006/main">
  <p:tag name="ANGLE" val="3"/>
</p:tagLst>
</file>

<file path=ppt/tags/tag129.xml><?xml version="1.0" encoding="utf-8"?>
<p:tagLst xmlns:a="http://schemas.openxmlformats.org/drawingml/2006/main" xmlns:r="http://schemas.openxmlformats.org/officeDocument/2006/relationships" xmlns:p="http://schemas.openxmlformats.org/presentationml/2006/main">
  <p:tag name="ANGLE" val="3"/>
</p:tagLst>
</file>

<file path=ppt/tags/tag13.xml><?xml version="1.0" encoding="utf-8"?>
<p:tagLst xmlns:a="http://schemas.openxmlformats.org/drawingml/2006/main" xmlns:r="http://schemas.openxmlformats.org/officeDocument/2006/relationships" xmlns:p="http://schemas.openxmlformats.org/presentationml/2006/main">
  <p:tag name="ANGLE" val="5"/>
</p:tagLst>
</file>

<file path=ppt/tags/tag130.xml><?xml version="1.0" encoding="utf-8"?>
<p:tagLst xmlns:a="http://schemas.openxmlformats.org/drawingml/2006/main" xmlns:r="http://schemas.openxmlformats.org/officeDocument/2006/relationships" xmlns:p="http://schemas.openxmlformats.org/presentationml/2006/main">
  <p:tag name="ANGLE" val="2"/>
</p:tagLst>
</file>

<file path=ppt/tags/tag131.xml><?xml version="1.0" encoding="utf-8"?>
<p:tagLst xmlns:a="http://schemas.openxmlformats.org/drawingml/2006/main" xmlns:r="http://schemas.openxmlformats.org/officeDocument/2006/relationships" xmlns:p="http://schemas.openxmlformats.org/presentationml/2006/main">
  <p:tag name="ANGLE" val="2"/>
</p:tagLst>
</file>

<file path=ppt/tags/tag132.xml><?xml version="1.0" encoding="utf-8"?>
<p:tagLst xmlns:a="http://schemas.openxmlformats.org/drawingml/2006/main" xmlns:r="http://schemas.openxmlformats.org/officeDocument/2006/relationships" xmlns:p="http://schemas.openxmlformats.org/presentationml/2006/main">
  <p:tag name="ANGLE" val="1"/>
</p:tagLst>
</file>

<file path=ppt/tags/tag133.xml><?xml version="1.0" encoding="utf-8"?>
<p:tagLst xmlns:a="http://schemas.openxmlformats.org/drawingml/2006/main" xmlns:r="http://schemas.openxmlformats.org/officeDocument/2006/relationships" xmlns:p="http://schemas.openxmlformats.org/presentationml/2006/main">
  <p:tag name="ANGLE" val="1"/>
</p:tagLst>
</file>

<file path=ppt/tags/tag1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5.xml><?xml version="1.0" encoding="utf-8"?>
<p:tagLst xmlns:a="http://schemas.openxmlformats.org/drawingml/2006/main" xmlns:r="http://schemas.openxmlformats.org/officeDocument/2006/relationships" xmlns:p="http://schemas.openxmlformats.org/presentationml/2006/main">
  <p:tag name="THINKCELLSHAPEDONOTDELETE" val="tUjyaNf2rcWst2qrssyERQg"/>
</p:tagLst>
</file>

<file path=ppt/tags/tag136.xml><?xml version="1.0" encoding="utf-8"?>
<p:tagLst xmlns:a="http://schemas.openxmlformats.org/drawingml/2006/main" xmlns:r="http://schemas.openxmlformats.org/officeDocument/2006/relationships" xmlns:p="http://schemas.openxmlformats.org/presentationml/2006/main">
  <p:tag name="SHAPENAME" val="Documenttype"/>
</p:tagLst>
</file>

<file path=ppt/tags/tag137.xml><?xml version="1.0" encoding="utf-8"?>
<p:tagLst xmlns:a="http://schemas.openxmlformats.org/drawingml/2006/main" xmlns:r="http://schemas.openxmlformats.org/officeDocument/2006/relationships" xmlns:p="http://schemas.openxmlformats.org/presentationml/2006/main">
  <p:tag name="SHAPENAME" val="Subtitle"/>
</p:tagLst>
</file>

<file path=ppt/tags/tag138.xml><?xml version="1.0" encoding="utf-8"?>
<p:tagLst xmlns:a="http://schemas.openxmlformats.org/drawingml/2006/main" xmlns:r="http://schemas.openxmlformats.org/officeDocument/2006/relationships" xmlns:p="http://schemas.openxmlformats.org/presentationml/2006/main">
  <p:tag name="SHAPENAME" val="Title"/>
</p:tagLst>
</file>

<file path=ppt/tags/tag1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ANGLE" val="4"/>
</p:tagLst>
</file>

<file path=ppt/tags/tag140.xml><?xml version="1.0" encoding="utf-8"?>
<p:tagLst xmlns:a="http://schemas.openxmlformats.org/drawingml/2006/main" xmlns:r="http://schemas.openxmlformats.org/officeDocument/2006/relationships" xmlns:p="http://schemas.openxmlformats.org/presentationml/2006/main">
  <p:tag name="THINKCELLSHAPEDONOTDELETE" val="tJvgJTIPPebpo6irFSQqHlA"/>
</p:tagLst>
</file>

<file path=ppt/tags/tag141.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142.xml><?xml version="1.0" encoding="utf-8"?>
<p:tagLst xmlns:a="http://schemas.openxmlformats.org/drawingml/2006/main" xmlns:r="http://schemas.openxmlformats.org/officeDocument/2006/relationships" xmlns:p="http://schemas.openxmlformats.org/presentationml/2006/main">
  <p:tag name="SHAPENAME" val="3. Subtitle"/>
</p:tagLst>
</file>

<file path=ppt/tags/tag143.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144.xml><?xml version="1.0" encoding="utf-8"?>
<p:tagLst xmlns:a="http://schemas.openxmlformats.org/drawingml/2006/main" xmlns:r="http://schemas.openxmlformats.org/officeDocument/2006/relationships" xmlns:p="http://schemas.openxmlformats.org/presentationml/2006/main">
  <p:tag name="SHAPENAME" val="5. Source"/>
</p:tagLst>
</file>

<file path=ppt/tags/tag145.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1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7.xml><?xml version="1.0" encoding="utf-8"?>
<p:tagLst xmlns:a="http://schemas.openxmlformats.org/drawingml/2006/main" xmlns:r="http://schemas.openxmlformats.org/officeDocument/2006/relationships" xmlns:p="http://schemas.openxmlformats.org/presentationml/2006/main">
  <p:tag name="THINKCELLSHAPEDONOTDELETE" val="tFWrJZYiK81Dqg3AKqhPXmQ"/>
</p:tagLst>
</file>

<file path=ppt/tags/tag148.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149.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15.xml><?xml version="1.0" encoding="utf-8"?>
<p:tagLst xmlns:a="http://schemas.openxmlformats.org/drawingml/2006/main" xmlns:r="http://schemas.openxmlformats.org/officeDocument/2006/relationships" xmlns:p="http://schemas.openxmlformats.org/presentationml/2006/main">
  <p:tag name="ANGLE" val="4"/>
</p:tagLst>
</file>

<file path=ppt/tags/tag150.xml><?xml version="1.0" encoding="utf-8"?>
<p:tagLst xmlns:a="http://schemas.openxmlformats.org/drawingml/2006/main" xmlns:r="http://schemas.openxmlformats.org/officeDocument/2006/relationships" xmlns:p="http://schemas.openxmlformats.org/presentationml/2006/main">
  <p:tag name="SHAPENAME" val="5. Source"/>
</p:tagLst>
</file>

<file path=ppt/tags/tag151.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15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3.xml><?xml version="1.0" encoding="utf-8"?>
<p:tagLst xmlns:a="http://schemas.openxmlformats.org/drawingml/2006/main" xmlns:r="http://schemas.openxmlformats.org/officeDocument/2006/relationships" xmlns:p="http://schemas.openxmlformats.org/presentationml/2006/main">
  <p:tag name="THINKCELLSHAPEDONOTDELETE" val="tTqRLcqlXddAIBcoL4_FmkA"/>
</p:tagLst>
</file>

<file path=ppt/tags/tag154.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155.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156.xml><?xml version="1.0" encoding="utf-8"?>
<p:tagLst xmlns:a="http://schemas.openxmlformats.org/drawingml/2006/main" xmlns:r="http://schemas.openxmlformats.org/officeDocument/2006/relationships" xmlns:p="http://schemas.openxmlformats.org/presentationml/2006/main">
  <p:tag name="SHAPENAME" val="5. Source"/>
</p:tagLst>
</file>

<file path=ppt/tags/tag157.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15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9.xml><?xml version="1.0" encoding="utf-8"?>
<p:tagLst xmlns:a="http://schemas.openxmlformats.org/drawingml/2006/main" xmlns:r="http://schemas.openxmlformats.org/officeDocument/2006/relationships" xmlns:p="http://schemas.openxmlformats.org/presentationml/2006/main">
  <p:tag name="THINKCELLSHAPEDONOTDELETE" val="tzFTi586bxaRXNGLyq6cjUQ"/>
</p:tagLst>
</file>

<file path=ppt/tags/tag16.xml><?xml version="1.0" encoding="utf-8"?>
<p:tagLst xmlns:a="http://schemas.openxmlformats.org/drawingml/2006/main" xmlns:r="http://schemas.openxmlformats.org/officeDocument/2006/relationships" xmlns:p="http://schemas.openxmlformats.org/presentationml/2006/main">
  <p:tag name="ANGLE" val="3"/>
</p:tagLst>
</file>

<file path=ppt/tags/tag160.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161.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162.xml><?xml version="1.0" encoding="utf-8"?>
<p:tagLst xmlns:a="http://schemas.openxmlformats.org/drawingml/2006/main" xmlns:r="http://schemas.openxmlformats.org/officeDocument/2006/relationships" xmlns:p="http://schemas.openxmlformats.org/presentationml/2006/main">
  <p:tag name="SHAPENAME" val="5. Source"/>
</p:tagLst>
</file>

<file path=ppt/tags/tag163.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16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5.xml><?xml version="1.0" encoding="utf-8"?>
<p:tagLst xmlns:a="http://schemas.openxmlformats.org/drawingml/2006/main" xmlns:r="http://schemas.openxmlformats.org/officeDocument/2006/relationships" xmlns:p="http://schemas.openxmlformats.org/presentationml/2006/main">
  <p:tag name="THINKCELLSHAPEDONOTDELETE" val="tfRnDxEIFDMpZ7XFucXEwcQ"/>
</p:tagLst>
</file>

<file path=ppt/tags/tag166.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167.xml><?xml version="1.0" encoding="utf-8"?>
<p:tagLst xmlns:a="http://schemas.openxmlformats.org/drawingml/2006/main" xmlns:r="http://schemas.openxmlformats.org/officeDocument/2006/relationships" xmlns:p="http://schemas.openxmlformats.org/presentationml/2006/main">
  <p:tag name="SHAPENAME" val="3. Subtitle"/>
</p:tagLst>
</file>

<file path=ppt/tags/tag168.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169.xml><?xml version="1.0" encoding="utf-8"?>
<p:tagLst xmlns:a="http://schemas.openxmlformats.org/drawingml/2006/main" xmlns:r="http://schemas.openxmlformats.org/officeDocument/2006/relationships" xmlns:p="http://schemas.openxmlformats.org/presentationml/2006/main">
  <p:tag name="SHAPENAME" val="5. Source"/>
</p:tagLst>
</file>

<file path=ppt/tags/tag17.xml><?xml version="1.0" encoding="utf-8"?>
<p:tagLst xmlns:a="http://schemas.openxmlformats.org/drawingml/2006/main" xmlns:r="http://schemas.openxmlformats.org/officeDocument/2006/relationships" xmlns:p="http://schemas.openxmlformats.org/presentationml/2006/main">
  <p:tag name="ANGLE" val="3"/>
</p:tagLst>
</file>

<file path=ppt/tags/tag170.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17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2.xml><?xml version="1.0" encoding="utf-8"?>
<p:tagLst xmlns:a="http://schemas.openxmlformats.org/drawingml/2006/main" xmlns:r="http://schemas.openxmlformats.org/officeDocument/2006/relationships" xmlns:p="http://schemas.openxmlformats.org/presentationml/2006/main">
  <p:tag name="THINKCELLSHAPEDONOTDELETE" val="tMlpk7TYHRxaIHe6.SUx9jg"/>
</p:tagLst>
</file>

<file path=ppt/tags/tag173.xml><?xml version="1.0" encoding="utf-8"?>
<p:tagLst xmlns:a="http://schemas.openxmlformats.org/drawingml/2006/main" xmlns:r="http://schemas.openxmlformats.org/officeDocument/2006/relationships" xmlns:p="http://schemas.openxmlformats.org/presentationml/2006/main">
  <p:tag name="SHAPENAME" val="RectangleDark"/>
</p:tagLst>
</file>

<file path=ppt/tags/tag174.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175.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176.xml><?xml version="1.0" encoding="utf-8"?>
<p:tagLst xmlns:a="http://schemas.openxmlformats.org/drawingml/2006/main" xmlns:r="http://schemas.openxmlformats.org/officeDocument/2006/relationships" xmlns:p="http://schemas.openxmlformats.org/presentationml/2006/main">
  <p:tag name="SHAPENAME" val="3. Subtitle"/>
</p:tagLst>
</file>

<file path=ppt/tags/tag177.xml><?xml version="1.0" encoding="utf-8"?>
<p:tagLst xmlns:a="http://schemas.openxmlformats.org/drawingml/2006/main" xmlns:r="http://schemas.openxmlformats.org/officeDocument/2006/relationships" xmlns:p="http://schemas.openxmlformats.org/presentationml/2006/main">
  <p:tag name="SHAPENAME" val="5. Source"/>
</p:tagLst>
</file>

<file path=ppt/tags/tag178.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17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ANGLE" val="2"/>
</p:tagLst>
</file>

<file path=ppt/tags/tag180.xml><?xml version="1.0" encoding="utf-8"?>
<p:tagLst xmlns:a="http://schemas.openxmlformats.org/drawingml/2006/main" xmlns:r="http://schemas.openxmlformats.org/officeDocument/2006/relationships" xmlns:p="http://schemas.openxmlformats.org/presentationml/2006/main">
  <p:tag name="THINKCELLSHAPEDONOTDELETE" val="tyA0evTD9FXplcSqw.av8MA"/>
</p:tagLst>
</file>

<file path=ppt/tags/tag181.xml><?xml version="1.0" encoding="utf-8"?>
<p:tagLst xmlns:a="http://schemas.openxmlformats.org/drawingml/2006/main" xmlns:r="http://schemas.openxmlformats.org/officeDocument/2006/relationships" xmlns:p="http://schemas.openxmlformats.org/presentationml/2006/main">
  <p:tag name="SHAPENAME" val="RectangleDark"/>
</p:tagLst>
</file>

<file path=ppt/tags/tag182.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183.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184.xml><?xml version="1.0" encoding="utf-8"?>
<p:tagLst xmlns:a="http://schemas.openxmlformats.org/drawingml/2006/main" xmlns:r="http://schemas.openxmlformats.org/officeDocument/2006/relationships" xmlns:p="http://schemas.openxmlformats.org/presentationml/2006/main">
  <p:tag name="SHAPENAME" val="3. Subtitle"/>
</p:tagLst>
</file>

<file path=ppt/tags/tag185.xml><?xml version="1.0" encoding="utf-8"?>
<p:tagLst xmlns:a="http://schemas.openxmlformats.org/drawingml/2006/main" xmlns:r="http://schemas.openxmlformats.org/officeDocument/2006/relationships" xmlns:p="http://schemas.openxmlformats.org/presentationml/2006/main">
  <p:tag name="SHAPENAME" val="5. Source"/>
</p:tagLst>
</file>

<file path=ppt/tags/tag186.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187.xml><?xml version="1.0" encoding="utf-8"?>
<p:tagLst xmlns:a="http://schemas.openxmlformats.org/drawingml/2006/main" xmlns:r="http://schemas.openxmlformats.org/officeDocument/2006/relationships" xmlns:p="http://schemas.openxmlformats.org/presentationml/2006/main">
  <p:tag name="SHAPENAME" val="Grid"/>
</p:tagLst>
</file>

<file path=ppt/tags/tag18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9.xml><?xml version="1.0" encoding="utf-8"?>
<p:tagLst xmlns:a="http://schemas.openxmlformats.org/drawingml/2006/main" xmlns:r="http://schemas.openxmlformats.org/officeDocument/2006/relationships" xmlns:p="http://schemas.openxmlformats.org/presentationml/2006/main">
  <p:tag name="THINKCELLSHAPEDONOTDELETE" val="t2DWhDmC1QbRmt16_uxlW7g"/>
</p:tagLst>
</file>

<file path=ppt/tags/tag19.xml><?xml version="1.0" encoding="utf-8"?>
<p:tagLst xmlns:a="http://schemas.openxmlformats.org/drawingml/2006/main" xmlns:r="http://schemas.openxmlformats.org/officeDocument/2006/relationships" xmlns:p="http://schemas.openxmlformats.org/presentationml/2006/main">
  <p:tag name="ANGLE" val="2"/>
</p:tagLst>
</file>

<file path=ppt/tags/tag190.xml><?xml version="1.0" encoding="utf-8"?>
<p:tagLst xmlns:a="http://schemas.openxmlformats.org/drawingml/2006/main" xmlns:r="http://schemas.openxmlformats.org/officeDocument/2006/relationships" xmlns:p="http://schemas.openxmlformats.org/presentationml/2006/main">
  <p:tag name="SHAPENAME" val="RectangleDark"/>
</p:tagLst>
</file>

<file path=ppt/tags/tag191.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192.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193.xml><?xml version="1.0" encoding="utf-8"?>
<p:tagLst xmlns:a="http://schemas.openxmlformats.org/drawingml/2006/main" xmlns:r="http://schemas.openxmlformats.org/officeDocument/2006/relationships" xmlns:p="http://schemas.openxmlformats.org/presentationml/2006/main">
  <p:tag name="SHAPENAME" val="3. Subtitle"/>
</p:tagLst>
</file>

<file path=ppt/tags/tag194.xml><?xml version="1.0" encoding="utf-8"?>
<p:tagLst xmlns:a="http://schemas.openxmlformats.org/drawingml/2006/main" xmlns:r="http://schemas.openxmlformats.org/officeDocument/2006/relationships" xmlns:p="http://schemas.openxmlformats.org/presentationml/2006/main">
  <p:tag name="SHAPENAME" val="5. Source"/>
</p:tagLst>
</file>

<file path=ppt/tags/tag195.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19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7.xml><?xml version="1.0" encoding="utf-8"?>
<p:tagLst xmlns:a="http://schemas.openxmlformats.org/drawingml/2006/main" xmlns:r="http://schemas.openxmlformats.org/officeDocument/2006/relationships" xmlns:p="http://schemas.openxmlformats.org/presentationml/2006/main">
  <p:tag name="THINKCELLSHAPEDONOTDELETE" val="t7MQWNAe6aOZs3iPRT_1kIw"/>
</p:tagLst>
</file>

<file path=ppt/tags/tag198.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199.xml><?xml version="1.0" encoding="utf-8"?>
<p:tagLst xmlns:a="http://schemas.openxmlformats.org/drawingml/2006/main" xmlns:r="http://schemas.openxmlformats.org/officeDocument/2006/relationships" xmlns:p="http://schemas.openxmlformats.org/presentationml/2006/main">
  <p:tag name="SHAPENAME" val="RectangleDark"/>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ANGLE" val="1"/>
</p:tagLst>
</file>

<file path=ppt/tags/tag200.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201.xml><?xml version="1.0" encoding="utf-8"?>
<p:tagLst xmlns:a="http://schemas.openxmlformats.org/drawingml/2006/main" xmlns:r="http://schemas.openxmlformats.org/officeDocument/2006/relationships" xmlns:p="http://schemas.openxmlformats.org/presentationml/2006/main">
  <p:tag name="SHAPENAME" val="3. Subtitle"/>
</p:tagLst>
</file>

<file path=ppt/tags/tag202.xml><?xml version="1.0" encoding="utf-8"?>
<p:tagLst xmlns:a="http://schemas.openxmlformats.org/drawingml/2006/main" xmlns:r="http://schemas.openxmlformats.org/officeDocument/2006/relationships" xmlns:p="http://schemas.openxmlformats.org/presentationml/2006/main">
  <p:tag name="SHAPENAME" val="5. Source"/>
</p:tagLst>
</file>

<file path=ppt/tags/tag203.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20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5.xml><?xml version="1.0" encoding="utf-8"?>
<p:tagLst xmlns:a="http://schemas.openxmlformats.org/drawingml/2006/main" xmlns:r="http://schemas.openxmlformats.org/officeDocument/2006/relationships" xmlns:p="http://schemas.openxmlformats.org/presentationml/2006/main">
  <p:tag name="THINKCELLSHAPEDONOTDELETE" val="tBgETb3D.HcKF_v3xSvBqjg"/>
</p:tagLst>
</file>

<file path=ppt/tags/tag206.xml><?xml version="1.0" encoding="utf-8"?>
<p:tagLst xmlns:a="http://schemas.openxmlformats.org/drawingml/2006/main" xmlns:r="http://schemas.openxmlformats.org/officeDocument/2006/relationships" xmlns:p="http://schemas.openxmlformats.org/presentationml/2006/main">
  <p:tag name="SHAPENAME" val="RectangleLight"/>
</p:tagLst>
</file>

<file path=ppt/tags/tag207.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208.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209.xml><?xml version="1.0" encoding="utf-8"?>
<p:tagLst xmlns:a="http://schemas.openxmlformats.org/drawingml/2006/main" xmlns:r="http://schemas.openxmlformats.org/officeDocument/2006/relationships" xmlns:p="http://schemas.openxmlformats.org/presentationml/2006/main">
  <p:tag name="SHAPENAME" val="3. Subtitle"/>
</p:tagLst>
</file>

<file path=ppt/tags/tag21.xml><?xml version="1.0" encoding="utf-8"?>
<p:tagLst xmlns:a="http://schemas.openxmlformats.org/drawingml/2006/main" xmlns:r="http://schemas.openxmlformats.org/officeDocument/2006/relationships" xmlns:p="http://schemas.openxmlformats.org/presentationml/2006/main">
  <p:tag name="ANGLE" val="1"/>
</p:tagLst>
</file>

<file path=ppt/tags/tag210.xml><?xml version="1.0" encoding="utf-8"?>
<p:tagLst xmlns:a="http://schemas.openxmlformats.org/drawingml/2006/main" xmlns:r="http://schemas.openxmlformats.org/officeDocument/2006/relationships" xmlns:p="http://schemas.openxmlformats.org/presentationml/2006/main">
  <p:tag name="SHAPENAME" val="5. Source"/>
</p:tagLst>
</file>

<file path=ppt/tags/tag211.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2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3.xml><?xml version="1.0" encoding="utf-8"?>
<p:tagLst xmlns:a="http://schemas.openxmlformats.org/drawingml/2006/main" xmlns:r="http://schemas.openxmlformats.org/officeDocument/2006/relationships" xmlns:p="http://schemas.openxmlformats.org/presentationml/2006/main">
  <p:tag name="THINKCELLSHAPEDONOTDELETE" val="tRw4BZlnvKEO9ZCIa9.28.w"/>
</p:tagLst>
</file>

<file path=ppt/tags/tag214.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215.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216.xml><?xml version="1.0" encoding="utf-8"?>
<p:tagLst xmlns:a="http://schemas.openxmlformats.org/drawingml/2006/main" xmlns:r="http://schemas.openxmlformats.org/officeDocument/2006/relationships" xmlns:p="http://schemas.openxmlformats.org/presentationml/2006/main">
  <p:tag name="SHAPENAME" val="5. Source"/>
</p:tagLst>
</file>

<file path=ppt/tags/tag217.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218.xml><?xml version="1.0" encoding="utf-8"?>
<p:tagLst xmlns:a="http://schemas.openxmlformats.org/drawingml/2006/main" xmlns:r="http://schemas.openxmlformats.org/officeDocument/2006/relationships" xmlns:p="http://schemas.openxmlformats.org/presentationml/2006/main">
  <p:tag name="SHAPENAME" val="BottomLine"/>
</p:tagLst>
</file>

<file path=ppt/tags/tag2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0.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221.xml><?xml version="1.0" encoding="utf-8"?>
<p:tagLst xmlns:a="http://schemas.openxmlformats.org/drawingml/2006/main" xmlns:r="http://schemas.openxmlformats.org/officeDocument/2006/relationships" xmlns:p="http://schemas.openxmlformats.org/presentationml/2006/main">
  <p:tag name="SHAPENAME" val="5. Source"/>
</p:tagLst>
</file>

<file path=ppt/tags/tag222.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2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4.xml><?xml version="1.0" encoding="utf-8"?>
<p:tagLst xmlns:a="http://schemas.openxmlformats.org/drawingml/2006/main" xmlns:r="http://schemas.openxmlformats.org/officeDocument/2006/relationships" xmlns:p="http://schemas.openxmlformats.org/presentationml/2006/main">
  <p:tag name="SHAPENAME" val="5. Source"/>
</p:tagLst>
</file>

<file path=ppt/tags/tag2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8.xml><?xml version="1.0" encoding="utf-8"?>
<p:tagLst xmlns:a="http://schemas.openxmlformats.org/drawingml/2006/main" xmlns:r="http://schemas.openxmlformats.org/officeDocument/2006/relationships" xmlns:p="http://schemas.openxmlformats.org/presentationml/2006/main">
  <p:tag name="THINKCELLSHAPEDONOTDELETE" val="tcP2zhwpCqd8F99NxdxBUuQ"/>
</p:tagLst>
</file>

<file path=ppt/tags/tag229.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Wz9_f.d6YGbJCbK0.Pg2_A"/>
</p:tagLst>
</file>

<file path=ppt/tags/tag2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1.xml><?xml version="1.0" encoding="utf-8"?>
<p:tagLst xmlns:a="http://schemas.openxmlformats.org/drawingml/2006/main" xmlns:r="http://schemas.openxmlformats.org/officeDocument/2006/relationships" xmlns:p="http://schemas.openxmlformats.org/presentationml/2006/main">
  <p:tag name="THINKCELLSHAPEDONOTDELETE" val="tcP2zhwpCqd8F99NxdxBUuQ"/>
</p:tagLst>
</file>

<file path=ppt/tags/tag232.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233.xml><?xml version="1.0" encoding="utf-8"?>
<p:tagLst xmlns:a="http://schemas.openxmlformats.org/drawingml/2006/main" xmlns:r="http://schemas.openxmlformats.org/officeDocument/2006/relationships" xmlns:p="http://schemas.openxmlformats.org/presentationml/2006/main">
  <p:tag name="NAME" val="LineBasicDefault"/>
</p:tagLst>
</file>

<file path=ppt/tags/tag234.xml><?xml version="1.0" encoding="utf-8"?>
<p:tagLst xmlns:a="http://schemas.openxmlformats.org/drawingml/2006/main" xmlns:r="http://schemas.openxmlformats.org/officeDocument/2006/relationships" xmlns:p="http://schemas.openxmlformats.org/presentationml/2006/main">
  <p:tag name="NAME" val="LineBasicDefault"/>
</p:tagLst>
</file>

<file path=ppt/tags/tag235.xml><?xml version="1.0" encoding="utf-8"?>
<p:tagLst xmlns:a="http://schemas.openxmlformats.org/drawingml/2006/main" xmlns:r="http://schemas.openxmlformats.org/officeDocument/2006/relationships" xmlns:p="http://schemas.openxmlformats.org/presentationml/2006/main">
  <p:tag name="NAME" val="CustomIcon"/>
</p:tagLst>
</file>

<file path=ppt/tags/tag236.xml><?xml version="1.0" encoding="utf-8"?>
<p:tagLst xmlns:a="http://schemas.openxmlformats.org/drawingml/2006/main" xmlns:r="http://schemas.openxmlformats.org/officeDocument/2006/relationships" xmlns:p="http://schemas.openxmlformats.org/presentationml/2006/main">
  <p:tag name="NAME" val="CustomIcon"/>
</p:tagLst>
</file>

<file path=ppt/tags/tag237.xml><?xml version="1.0" encoding="utf-8"?>
<p:tagLst xmlns:a="http://schemas.openxmlformats.org/drawingml/2006/main" xmlns:r="http://schemas.openxmlformats.org/officeDocument/2006/relationships" xmlns:p="http://schemas.openxmlformats.org/presentationml/2006/main">
  <p:tag name="NAME" val="CustomIcon"/>
</p:tagLst>
</file>

<file path=ppt/tags/tag2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9.xml><?xml version="1.0" encoding="utf-8"?>
<p:tagLst xmlns:a="http://schemas.openxmlformats.org/drawingml/2006/main" xmlns:r="http://schemas.openxmlformats.org/officeDocument/2006/relationships" xmlns:p="http://schemas.openxmlformats.org/presentationml/2006/main">
  <p:tag name="THINKCELLSHAPEDONOTDELETE" val="tcP2zhwpCqd8F99NxdxBUuQ"/>
</p:tagLst>
</file>

<file path=ppt/tags/tag24.xml><?xml version="1.0" encoding="utf-8"?>
<p:tagLst xmlns:a="http://schemas.openxmlformats.org/drawingml/2006/main" xmlns:r="http://schemas.openxmlformats.org/officeDocument/2006/relationships" xmlns:p="http://schemas.openxmlformats.org/presentationml/2006/main">
  <p:tag name="SHAPENAME" val="Documenttype"/>
</p:tagLst>
</file>

<file path=ppt/tags/tag240.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241.xml><?xml version="1.0" encoding="utf-8"?>
<p:tagLst xmlns:a="http://schemas.openxmlformats.org/drawingml/2006/main" xmlns:r="http://schemas.openxmlformats.org/officeDocument/2006/relationships" xmlns:p="http://schemas.openxmlformats.org/presentationml/2006/main">
  <p:tag name="NAME" val="CustomIcon"/>
</p:tagLst>
</file>

<file path=ppt/tags/tag242.xml><?xml version="1.0" encoding="utf-8"?>
<p:tagLst xmlns:a="http://schemas.openxmlformats.org/drawingml/2006/main" xmlns:r="http://schemas.openxmlformats.org/officeDocument/2006/relationships" xmlns:p="http://schemas.openxmlformats.org/presentationml/2006/main">
  <p:tag name="SYMBOLNAME" val="Chevron"/>
  <p:tag name="CIRCLESTATUS" val="Blue"/>
  <p:tag name="NAME" val="ChevronBlue"/>
</p:tagLst>
</file>

<file path=ppt/tags/tag243.xml><?xml version="1.0" encoding="utf-8"?>
<p:tagLst xmlns:a="http://schemas.openxmlformats.org/drawingml/2006/main" xmlns:r="http://schemas.openxmlformats.org/officeDocument/2006/relationships" xmlns:p="http://schemas.openxmlformats.org/presentationml/2006/main">
  <p:tag name="NAME" val="CustomIcon"/>
</p:tagLst>
</file>

<file path=ppt/tags/tag24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5.xml><?xml version="1.0" encoding="utf-8"?>
<p:tagLst xmlns:a="http://schemas.openxmlformats.org/drawingml/2006/main" xmlns:r="http://schemas.openxmlformats.org/officeDocument/2006/relationships" xmlns:p="http://schemas.openxmlformats.org/presentationml/2006/main">
  <p:tag name="THINKCELLSHAPEDONOTDELETE" val="tMm0tavAllIXGUEmiI5KT1w"/>
</p:tagLst>
</file>

<file path=ppt/tags/tag246.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247.xml><?xml version="1.0" encoding="utf-8"?>
<p:tagLst xmlns:a="http://schemas.openxmlformats.org/drawingml/2006/main" xmlns:r="http://schemas.openxmlformats.org/officeDocument/2006/relationships" xmlns:p="http://schemas.openxmlformats.org/presentationml/2006/main">
  <p:tag name="1LEVEL" val="10"/>
  <p:tag name="2LEVEL" val="5"/>
  <p:tag name="3LEVEL" val="2.5"/>
  <p:tag name="4LEVEL" val="1.25"/>
  <p:tag name="5LEVEL" val="0.62"/>
</p:tagLst>
</file>

<file path=ppt/tags/tag248.xml><?xml version="1.0" encoding="utf-8"?>
<p:tagLst xmlns:a="http://schemas.openxmlformats.org/drawingml/2006/main" xmlns:r="http://schemas.openxmlformats.org/officeDocument/2006/relationships" xmlns:p="http://schemas.openxmlformats.org/presentationml/2006/main">
  <p:tag name="NAME" val="CustomIcon"/>
</p:tagLst>
</file>

<file path=ppt/tags/tag249.xml><?xml version="1.0" encoding="utf-8"?>
<p:tagLst xmlns:a="http://schemas.openxmlformats.org/drawingml/2006/main" xmlns:r="http://schemas.openxmlformats.org/officeDocument/2006/relationships" xmlns:p="http://schemas.openxmlformats.org/presentationml/2006/main">
  <p:tag name="NAME" val="CustomIcon"/>
</p:tagLst>
</file>

<file path=ppt/tags/tag25.xml><?xml version="1.0" encoding="utf-8"?>
<p:tagLst xmlns:a="http://schemas.openxmlformats.org/drawingml/2006/main" xmlns:r="http://schemas.openxmlformats.org/officeDocument/2006/relationships" xmlns:p="http://schemas.openxmlformats.org/presentationml/2006/main">
  <p:tag name="SHAPENAME" val="Subtitle"/>
</p:tagLst>
</file>

<file path=ppt/tags/tag250.xml><?xml version="1.0" encoding="utf-8"?>
<p:tagLst xmlns:a="http://schemas.openxmlformats.org/drawingml/2006/main" xmlns:r="http://schemas.openxmlformats.org/officeDocument/2006/relationships" xmlns:p="http://schemas.openxmlformats.org/presentationml/2006/main">
  <p:tag name="SHP_MARVIN_VG_TB_SLIDE_IDENTIFIER" val="40674ecb1594f5954f6d3172318c05d7"/>
</p:tagLst>
</file>

<file path=ppt/tags/tag25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2.xml><?xml version="1.0" encoding="utf-8"?>
<p:tagLst xmlns:a="http://schemas.openxmlformats.org/drawingml/2006/main" xmlns:r="http://schemas.openxmlformats.org/officeDocument/2006/relationships" xmlns:p="http://schemas.openxmlformats.org/presentationml/2006/main">
  <p:tag name="THINKCELLSHAPEDONOTDELETE" val="tkeFDNdMnxH_HVaUiPhBHqA"/>
</p:tagLst>
</file>

<file path=ppt/tags/tag253.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254.xml><?xml version="1.0" encoding="utf-8"?>
<p:tagLst xmlns:a="http://schemas.openxmlformats.org/drawingml/2006/main" xmlns:r="http://schemas.openxmlformats.org/officeDocument/2006/relationships" xmlns:p="http://schemas.openxmlformats.org/presentationml/2006/main">
  <p:tag name="MTTABLE" val="Cell"/>
  <p:tag name="MTNUMBER" val="0,496917630311529"/>
  <p:tag name="LEFT" val="45"/>
  <p:tag name="WIDTH" val="425"/>
  <p:tag name="TOP" val="249.5917"/>
  <p:tag name="HEIGHT" val="100.2042"/>
</p:tagLst>
</file>

<file path=ppt/tags/tag255.xml><?xml version="1.0" encoding="utf-8"?>
<p:tagLst xmlns:a="http://schemas.openxmlformats.org/drawingml/2006/main" xmlns:r="http://schemas.openxmlformats.org/officeDocument/2006/relationships" xmlns:p="http://schemas.openxmlformats.org/presentationml/2006/main">
  <p:tag name="MTTABLE" val="Cell"/>
  <p:tag name="MTNUMBER" val="0,496917630311529"/>
  <p:tag name="LEFT" val="490"/>
  <p:tag name="WIDTH" val="425"/>
  <p:tag name="TOP" val="249.5916"/>
  <p:tag name="HEIGHT" val="100.2042"/>
  <p:tag name="1LEVEL" val="1"/>
  <p:tag name="2LEVEL" val="0.5"/>
  <p:tag name="3LEVEL" val="0.25"/>
  <p:tag name="4LEVEL" val="0.12"/>
  <p:tag name="5LEVEL" val="0.06"/>
</p:tagLst>
</file>

<file path=ppt/tags/tag256.xml><?xml version="1.0" encoding="utf-8"?>
<p:tagLst xmlns:a="http://schemas.openxmlformats.org/drawingml/2006/main" xmlns:r="http://schemas.openxmlformats.org/officeDocument/2006/relationships" xmlns:p="http://schemas.openxmlformats.org/presentationml/2006/main">
  <p:tag name="MTTABLE" val="HDiv"/>
  <p:tag name="MTNUMBER" val="0,496917630311529"/>
</p:tagLst>
</file>

<file path=ppt/tags/tag257.xml><?xml version="1.0" encoding="utf-8"?>
<p:tagLst xmlns:a="http://schemas.openxmlformats.org/drawingml/2006/main" xmlns:r="http://schemas.openxmlformats.org/officeDocument/2006/relationships" xmlns:p="http://schemas.openxmlformats.org/presentationml/2006/main">
  <p:tag name="MTTABLE" val="Cell"/>
  <p:tag name="MTNUMBER" val="0,496917630311529"/>
  <p:tag name="LEFT" val="45"/>
  <p:tag name="WIDTH" val="425"/>
  <p:tag name="TOP" val="139.3875"/>
  <p:tag name="HEIGHT" val="100.2042"/>
</p:tagLst>
</file>

<file path=ppt/tags/tag258.xml><?xml version="1.0" encoding="utf-8"?>
<p:tagLst xmlns:a="http://schemas.openxmlformats.org/drawingml/2006/main" xmlns:r="http://schemas.openxmlformats.org/officeDocument/2006/relationships" xmlns:p="http://schemas.openxmlformats.org/presentationml/2006/main">
  <p:tag name="MTTABLE" val="Cell"/>
  <p:tag name="MTNUMBER" val="0,496917630311529"/>
  <p:tag name="LEFT" val="490"/>
  <p:tag name="WIDTH" val="425"/>
  <p:tag name="TOP" val="139.3875"/>
  <p:tag name="HEIGHT" val="100.2042"/>
</p:tagLst>
</file>

<file path=ppt/tags/tag259.xml><?xml version="1.0" encoding="utf-8"?>
<p:tagLst xmlns:a="http://schemas.openxmlformats.org/drawingml/2006/main" xmlns:r="http://schemas.openxmlformats.org/officeDocument/2006/relationships" xmlns:p="http://schemas.openxmlformats.org/presentationml/2006/main">
  <p:tag name="NAME" val="CustomIcon"/>
</p:tagLst>
</file>

<file path=ppt/tags/tag26.xml><?xml version="1.0" encoding="utf-8"?>
<p:tagLst xmlns:a="http://schemas.openxmlformats.org/drawingml/2006/main" xmlns:r="http://schemas.openxmlformats.org/officeDocument/2006/relationships" xmlns:p="http://schemas.openxmlformats.org/presentationml/2006/main">
  <p:tag name="SHAPENAME" val="Title"/>
</p:tagLst>
</file>

<file path=ppt/tags/tag260.xml><?xml version="1.0" encoding="utf-8"?>
<p:tagLst xmlns:a="http://schemas.openxmlformats.org/drawingml/2006/main" xmlns:r="http://schemas.openxmlformats.org/officeDocument/2006/relationships" xmlns:p="http://schemas.openxmlformats.org/presentationml/2006/main">
  <p:tag name="NAME" val="CustomIcon"/>
</p:tagLst>
</file>

<file path=ppt/tags/tag26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2.xml><?xml version="1.0" encoding="utf-8"?>
<p:tagLst xmlns:a="http://schemas.openxmlformats.org/drawingml/2006/main" xmlns:r="http://schemas.openxmlformats.org/officeDocument/2006/relationships" xmlns:p="http://schemas.openxmlformats.org/presentationml/2006/main">
  <p:tag name="THINKCELLSHAPEDONOTDELETE" val="tPyeLRFLrfWfw0ta.rU2XGw"/>
</p:tagLst>
</file>

<file path=ppt/tags/tag263.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264.xml><?xml version="1.0" encoding="utf-8"?>
<p:tagLst xmlns:a="http://schemas.openxmlformats.org/drawingml/2006/main" xmlns:r="http://schemas.openxmlformats.org/officeDocument/2006/relationships" xmlns:p="http://schemas.openxmlformats.org/presentationml/2006/main">
  <p:tag name="NAME" val="LineBasicDefault"/>
</p:tagLst>
</file>

<file path=ppt/tags/tag265.xml><?xml version="1.0" encoding="utf-8"?>
<p:tagLst xmlns:a="http://schemas.openxmlformats.org/drawingml/2006/main" xmlns:r="http://schemas.openxmlformats.org/officeDocument/2006/relationships" xmlns:p="http://schemas.openxmlformats.org/presentationml/2006/main">
  <p:tag name="MTTABLE" val="Cell"/>
  <p:tag name="MTNUMBER" val="0,276381825691267"/>
  <p:tag name="LEFT" val="490"/>
  <p:tag name="WIDTH" val="425"/>
  <p:tag name="HEIGHT" val="19.38748"/>
  <p:tag name="TOP" val="110"/>
</p:tagLst>
</file>

<file path=ppt/tags/tag266.xml><?xml version="1.0" encoding="utf-8"?>
<p:tagLst xmlns:a="http://schemas.openxmlformats.org/drawingml/2006/main" xmlns:r="http://schemas.openxmlformats.org/officeDocument/2006/relationships" xmlns:p="http://schemas.openxmlformats.org/presentationml/2006/main">
  <p:tag name="MTTABLE" val="Cell"/>
  <p:tag name="MTNUMBER" val="0,276381825691267"/>
  <p:tag name="LEFT" val="490"/>
  <p:tag name="WIDTH" val="425"/>
  <p:tag name="HEIGHT" val="19.38748"/>
  <p:tag name="TOP" val="110"/>
</p:tagLst>
</file>

<file path=ppt/tags/tag267.xml><?xml version="1.0" encoding="utf-8"?>
<p:tagLst xmlns:a="http://schemas.openxmlformats.org/drawingml/2006/main" xmlns:r="http://schemas.openxmlformats.org/officeDocument/2006/relationships" xmlns:p="http://schemas.openxmlformats.org/presentationml/2006/main">
  <p:tag name="NAME" val="TrackerNumBlue"/>
</p:tagLst>
</file>

<file path=ppt/tags/tag268.xml><?xml version="1.0" encoding="utf-8"?>
<p:tagLst xmlns:a="http://schemas.openxmlformats.org/drawingml/2006/main" xmlns:r="http://schemas.openxmlformats.org/officeDocument/2006/relationships" xmlns:p="http://schemas.openxmlformats.org/presentationml/2006/main">
  <p:tag name="MTTABLE" val="Cell"/>
  <p:tag name="MTNUMBER" val="0,276381825691267"/>
  <p:tag name="LEFT" val="490"/>
  <p:tag name="WIDTH" val="425"/>
  <p:tag name="HEIGHT" val="19.38748"/>
  <p:tag name="TOP" val="110"/>
</p:tagLst>
</file>

<file path=ppt/tags/tag269.xml><?xml version="1.0" encoding="utf-8"?>
<p:tagLst xmlns:a="http://schemas.openxmlformats.org/drawingml/2006/main" xmlns:r="http://schemas.openxmlformats.org/officeDocument/2006/relationships" xmlns:p="http://schemas.openxmlformats.org/presentationml/2006/main">
  <p:tag name="MTTABLE" val="Cell"/>
  <p:tag name="MTNUMBER" val="0,276381825691267"/>
  <p:tag name="LEFT" val="490"/>
  <p:tag name="WIDTH" val="425"/>
  <p:tag name="HEIGHT" val="19.38748"/>
  <p:tag name="TOP" val="110"/>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0.xml><?xml version="1.0" encoding="utf-8"?>
<p:tagLst xmlns:a="http://schemas.openxmlformats.org/drawingml/2006/main" xmlns:r="http://schemas.openxmlformats.org/officeDocument/2006/relationships" xmlns:p="http://schemas.openxmlformats.org/presentationml/2006/main">
  <p:tag name="NAME" val="TrackerNumBlue"/>
</p:tagLst>
</file>

<file path=ppt/tags/tag27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2.xml><?xml version="1.0" encoding="utf-8"?>
<p:tagLst xmlns:a="http://schemas.openxmlformats.org/drawingml/2006/main" xmlns:r="http://schemas.openxmlformats.org/officeDocument/2006/relationships" xmlns:p="http://schemas.openxmlformats.org/presentationml/2006/main">
  <p:tag name="THINKCELLSHAPEDONOTDELETE" val="tPyeLRFLrfWfw0ta.rU2XGw"/>
</p:tagLst>
</file>

<file path=ppt/tags/tag273.xml><?xml version="1.0" encoding="utf-8"?>
<p:tagLst xmlns:a="http://schemas.openxmlformats.org/drawingml/2006/main" xmlns:r="http://schemas.openxmlformats.org/officeDocument/2006/relationships" xmlns:p="http://schemas.openxmlformats.org/presentationml/2006/main">
  <p:tag name="MTTABLE" val="Cell"/>
  <p:tag name="MTNUMBER" val="0,276381825691267"/>
  <p:tag name="LEFT" val="490"/>
  <p:tag name="WIDTH" val="425"/>
  <p:tag name="HEIGHT" val="19.38748"/>
  <p:tag name="TOP" val="110"/>
</p:tagLst>
</file>

<file path=ppt/tags/tag274.xml><?xml version="1.0" encoding="utf-8"?>
<p:tagLst xmlns:a="http://schemas.openxmlformats.org/drawingml/2006/main" xmlns:r="http://schemas.openxmlformats.org/officeDocument/2006/relationships" xmlns:p="http://schemas.openxmlformats.org/presentationml/2006/main">
  <p:tag name="MTTABLE" val="Cell"/>
  <p:tag name="MTNUMBER" val="0,276381825691267"/>
  <p:tag name="LEFT" val="490"/>
  <p:tag name="WIDTH" val="425"/>
  <p:tag name="HEIGHT" val="19.38748"/>
  <p:tag name="TOP" val="110"/>
</p:tagLst>
</file>

<file path=ppt/tags/tag275.xml><?xml version="1.0" encoding="utf-8"?>
<p:tagLst xmlns:a="http://schemas.openxmlformats.org/drawingml/2006/main" xmlns:r="http://schemas.openxmlformats.org/officeDocument/2006/relationships" xmlns:p="http://schemas.openxmlformats.org/presentationml/2006/main">
  <p:tag name="NAME" val="TrackerNumBlue"/>
</p:tagLst>
</file>

<file path=ppt/tags/tag276.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4.oZbb0sXNdu8BCibsgsUw"/>
</p:tagLst>
</file>

<file path=ppt/tags/tag29.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xcgoWEzLgA0_64VDvMxGGg"/>
</p:tagLst>
</file>

<file path=ppt/tags/tag30.xml><?xml version="1.0" encoding="utf-8"?>
<p:tagLst xmlns:a="http://schemas.openxmlformats.org/drawingml/2006/main" xmlns:r="http://schemas.openxmlformats.org/officeDocument/2006/relationships" xmlns:p="http://schemas.openxmlformats.org/presentationml/2006/main">
  <p:tag name="SHAPENAME" val="3. Subtitle"/>
</p:tagLst>
</file>

<file path=ppt/tags/tag31.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32.xml><?xml version="1.0" encoding="utf-8"?>
<p:tagLst xmlns:a="http://schemas.openxmlformats.org/drawingml/2006/main" xmlns:r="http://schemas.openxmlformats.org/officeDocument/2006/relationships" xmlns:p="http://schemas.openxmlformats.org/presentationml/2006/main">
  <p:tag name="SHAPENAME" val="5. Source"/>
</p:tagLst>
</file>

<file path=ppt/tags/tag33.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rZ96ctUUqJsGDCugslwBCg"/>
</p:tagLst>
</file>

<file path=ppt/tags/tag36.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37.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38.xml><?xml version="1.0" encoding="utf-8"?>
<p:tagLst xmlns:a="http://schemas.openxmlformats.org/drawingml/2006/main" xmlns:r="http://schemas.openxmlformats.org/officeDocument/2006/relationships" xmlns:p="http://schemas.openxmlformats.org/presentationml/2006/main">
  <p:tag name="SHAPENAME" val="5. Source"/>
</p:tagLst>
</file>

<file path=ppt/tags/tag39.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4.xml><?xml version="1.0" encoding="utf-8"?>
<p:tagLst xmlns:a="http://schemas.openxmlformats.org/drawingml/2006/main" xmlns:r="http://schemas.openxmlformats.org/officeDocument/2006/relationships" xmlns:p="http://schemas.openxmlformats.org/presentationml/2006/main">
  <p:tag name="SHAPENAME" val="4. Footno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AvhTnprpZIIVVQCOTQtpLw"/>
</p:tagLst>
</file>

<file path=ppt/tags/tag42.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43.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44.xml><?xml version="1.0" encoding="utf-8"?>
<p:tagLst xmlns:a="http://schemas.openxmlformats.org/drawingml/2006/main" xmlns:r="http://schemas.openxmlformats.org/officeDocument/2006/relationships" xmlns:p="http://schemas.openxmlformats.org/presentationml/2006/main">
  <p:tag name="SHAPENAME" val="5. Source"/>
</p:tagLst>
</file>

<file path=ppt/tags/tag45.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Vvs3CU0mhZ0iF9VK3Gc_gQ"/>
</p:tagLst>
</file>

<file path=ppt/tags/tag48.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49.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5.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50.xml><?xml version="1.0" encoding="utf-8"?>
<p:tagLst xmlns:a="http://schemas.openxmlformats.org/drawingml/2006/main" xmlns:r="http://schemas.openxmlformats.org/officeDocument/2006/relationships" xmlns:p="http://schemas.openxmlformats.org/presentationml/2006/main">
  <p:tag name="SHAPENAME" val="5. Source"/>
</p:tagLst>
</file>

<file path=ppt/tags/tag51.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52.xml><?xml version="1.0" encoding="utf-8"?>
<p:tagLst xmlns:a="http://schemas.openxmlformats.org/drawingml/2006/main" xmlns:r="http://schemas.openxmlformats.org/officeDocument/2006/relationships" xmlns:p="http://schemas.openxmlformats.org/presentationml/2006/main">
  <p:tag name="SHAPENAME" val="BottomLine"/>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tNrcAbB4u0quRffFN3bn3Xw"/>
</p:tagLst>
</file>

<file path=ppt/tags/tag55.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56.xml><?xml version="1.0" encoding="utf-8"?>
<p:tagLst xmlns:a="http://schemas.openxmlformats.org/drawingml/2006/main" xmlns:r="http://schemas.openxmlformats.org/officeDocument/2006/relationships" xmlns:p="http://schemas.openxmlformats.org/presentationml/2006/main">
  <p:tag name="SHAPENAME" val="3. Subtitle"/>
</p:tagLst>
</file>

<file path=ppt/tags/tag57.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58.xml><?xml version="1.0" encoding="utf-8"?>
<p:tagLst xmlns:a="http://schemas.openxmlformats.org/drawingml/2006/main" xmlns:r="http://schemas.openxmlformats.org/officeDocument/2006/relationships" xmlns:p="http://schemas.openxmlformats.org/presentationml/2006/main">
  <p:tag name="SHAPENAME" val="5. Source"/>
</p:tagLst>
</file>

<file path=ppt/tags/tag59.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6.xml><?xml version="1.0" encoding="utf-8"?>
<p:tagLst xmlns:a="http://schemas.openxmlformats.org/drawingml/2006/main" xmlns:r="http://schemas.openxmlformats.org/officeDocument/2006/relationships" xmlns:p="http://schemas.openxmlformats.org/presentationml/2006/main">
  <p:tag name="NAME" val="ACET"/>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tYG_9mniplMrafceMpP.Qwg"/>
</p:tagLst>
</file>

<file path=ppt/tags/tag62.xml><?xml version="1.0" encoding="utf-8"?>
<p:tagLst xmlns:a="http://schemas.openxmlformats.org/drawingml/2006/main" xmlns:r="http://schemas.openxmlformats.org/officeDocument/2006/relationships" xmlns:p="http://schemas.openxmlformats.org/presentationml/2006/main">
  <p:tag name="SHAPENAME" val="RectangleLight"/>
</p:tagLst>
</file>

<file path=ppt/tags/tag63.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64.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65.xml><?xml version="1.0" encoding="utf-8"?>
<p:tagLst xmlns:a="http://schemas.openxmlformats.org/drawingml/2006/main" xmlns:r="http://schemas.openxmlformats.org/officeDocument/2006/relationships" xmlns:p="http://schemas.openxmlformats.org/presentationml/2006/main">
  <p:tag name="SHAPENAME" val="3. Subtitle"/>
</p:tagLst>
</file>

<file path=ppt/tags/tag66.xml><?xml version="1.0" encoding="utf-8"?>
<p:tagLst xmlns:a="http://schemas.openxmlformats.org/drawingml/2006/main" xmlns:r="http://schemas.openxmlformats.org/officeDocument/2006/relationships" xmlns:p="http://schemas.openxmlformats.org/presentationml/2006/main">
  <p:tag name="SHAPENAME" val="5. Source"/>
</p:tagLst>
</file>

<file path=ppt/tags/tag67.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tHbEQ8aI7AKzsdxigcAG3ZA"/>
</p:tagLst>
</file>

<file path=ppt/tags/tag7.xml><?xml version="1.0" encoding="utf-8"?>
<p:tagLst xmlns:a="http://schemas.openxmlformats.org/drawingml/2006/main" xmlns:r="http://schemas.openxmlformats.org/officeDocument/2006/relationships" xmlns:p="http://schemas.openxmlformats.org/presentationml/2006/main">
  <p:tag name="NAME" val="Moon"/>
</p:tagLst>
</file>

<file path=ppt/tags/tag70.xml><?xml version="1.0" encoding="utf-8"?>
<p:tagLst xmlns:a="http://schemas.openxmlformats.org/drawingml/2006/main" xmlns:r="http://schemas.openxmlformats.org/officeDocument/2006/relationships" xmlns:p="http://schemas.openxmlformats.org/presentationml/2006/main">
  <p:tag name="SHAPENAME" val="RectangleLight"/>
</p:tagLst>
</file>

<file path=ppt/tags/tag71.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72.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73.xml><?xml version="1.0" encoding="utf-8"?>
<p:tagLst xmlns:a="http://schemas.openxmlformats.org/drawingml/2006/main" xmlns:r="http://schemas.openxmlformats.org/officeDocument/2006/relationships" xmlns:p="http://schemas.openxmlformats.org/presentationml/2006/main">
  <p:tag name="SHAPENAME" val="3. Subtitle"/>
</p:tagLst>
</file>

<file path=ppt/tags/tag74.xml><?xml version="1.0" encoding="utf-8"?>
<p:tagLst xmlns:a="http://schemas.openxmlformats.org/drawingml/2006/main" xmlns:r="http://schemas.openxmlformats.org/officeDocument/2006/relationships" xmlns:p="http://schemas.openxmlformats.org/presentationml/2006/main">
  <p:tag name="SHAPENAME" val="5. Source"/>
</p:tagLst>
</file>

<file path=ppt/tags/tag75.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tBLvs1S2qnQw1aA01IUaglg"/>
</p:tagLst>
</file>

<file path=ppt/tags/tag78.xml><?xml version="1.0" encoding="utf-8"?>
<p:tagLst xmlns:a="http://schemas.openxmlformats.org/drawingml/2006/main" xmlns:r="http://schemas.openxmlformats.org/officeDocument/2006/relationships" xmlns:p="http://schemas.openxmlformats.org/presentationml/2006/main">
  <p:tag name="SHAPENAME" val="RectangleLight"/>
</p:tagLst>
</file>

<file path=ppt/tags/tag79.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8.xml><?xml version="1.0" encoding="utf-8"?>
<p:tagLst xmlns:a="http://schemas.openxmlformats.org/drawingml/2006/main" xmlns:r="http://schemas.openxmlformats.org/officeDocument/2006/relationships" xmlns:p="http://schemas.openxmlformats.org/presentationml/2006/main">
  <p:tag name="NAME" val="Moon"/>
</p:tagLst>
</file>

<file path=ppt/tags/tag80.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81.xml><?xml version="1.0" encoding="utf-8"?>
<p:tagLst xmlns:a="http://schemas.openxmlformats.org/drawingml/2006/main" xmlns:r="http://schemas.openxmlformats.org/officeDocument/2006/relationships" xmlns:p="http://schemas.openxmlformats.org/presentationml/2006/main">
  <p:tag name="SHAPENAME" val="3. Subtitle"/>
</p:tagLst>
</file>

<file path=ppt/tags/tag82.xml><?xml version="1.0" encoding="utf-8"?>
<p:tagLst xmlns:a="http://schemas.openxmlformats.org/drawingml/2006/main" xmlns:r="http://schemas.openxmlformats.org/officeDocument/2006/relationships" xmlns:p="http://schemas.openxmlformats.org/presentationml/2006/main">
  <p:tag name="SHAPENAME" val="5. Source"/>
</p:tagLst>
</file>

<file path=ppt/tags/tag83.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8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5.xml><?xml version="1.0" encoding="utf-8"?>
<p:tagLst xmlns:a="http://schemas.openxmlformats.org/drawingml/2006/main" xmlns:r="http://schemas.openxmlformats.org/officeDocument/2006/relationships" xmlns:p="http://schemas.openxmlformats.org/presentationml/2006/main">
  <p:tag name="THINKCELLSHAPEDONOTDELETE" val="tqUyDlDqWonv3hoAx.p9Rsw"/>
</p:tagLst>
</file>

<file path=ppt/tags/tag86.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87.xml><?xml version="1.0" encoding="utf-8"?>
<p:tagLst xmlns:a="http://schemas.openxmlformats.org/drawingml/2006/main" xmlns:r="http://schemas.openxmlformats.org/officeDocument/2006/relationships" xmlns:p="http://schemas.openxmlformats.org/presentationml/2006/main">
  <p:tag name="SHAPENAME" val="RectangleLight"/>
</p:tagLst>
</file>

<file path=ppt/tags/tag88.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89.xml><?xml version="1.0" encoding="utf-8"?>
<p:tagLst xmlns:a="http://schemas.openxmlformats.org/drawingml/2006/main" xmlns:r="http://schemas.openxmlformats.org/officeDocument/2006/relationships" xmlns:p="http://schemas.openxmlformats.org/presentationml/2006/main">
  <p:tag name="SHAPENAME" val="3. Subtitle"/>
</p:tagLst>
</file>

<file path=ppt/tags/tag9.xml><?xml version="1.0" encoding="utf-8"?>
<p:tagLst xmlns:a="http://schemas.openxmlformats.org/drawingml/2006/main" xmlns:r="http://schemas.openxmlformats.org/officeDocument/2006/relationships" xmlns:p="http://schemas.openxmlformats.org/presentationml/2006/main">
  <p:tag name="NAME" val="Moon"/>
</p:tagLst>
</file>

<file path=ppt/tags/tag90.xml><?xml version="1.0" encoding="utf-8"?>
<p:tagLst xmlns:a="http://schemas.openxmlformats.org/drawingml/2006/main" xmlns:r="http://schemas.openxmlformats.org/officeDocument/2006/relationships" xmlns:p="http://schemas.openxmlformats.org/presentationml/2006/main">
  <p:tag name="SHAPENAME" val="5. Source"/>
</p:tagLst>
</file>

<file path=ppt/tags/tag91.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9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3.xml><?xml version="1.0" encoding="utf-8"?>
<p:tagLst xmlns:a="http://schemas.openxmlformats.org/drawingml/2006/main" xmlns:r="http://schemas.openxmlformats.org/officeDocument/2006/relationships" xmlns:p="http://schemas.openxmlformats.org/presentationml/2006/main">
  <p:tag name="THINKCELLSHAPEDONOTDELETE" val="to9xgrPArEB1mEiMOhB5KGA"/>
</p:tagLst>
</file>

<file path=ppt/tags/tag94.xml><?xml version="1.0" encoding="utf-8"?>
<p:tagLst xmlns:a="http://schemas.openxmlformats.org/drawingml/2006/main" xmlns:r="http://schemas.openxmlformats.org/officeDocument/2006/relationships" xmlns:p="http://schemas.openxmlformats.org/presentationml/2006/main">
  <p:tag name="SHAPENAME" val="RectangleLight"/>
</p:tagLst>
</file>

<file path=ppt/tags/tag95.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96.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97.xml><?xml version="1.0" encoding="utf-8"?>
<p:tagLst xmlns:a="http://schemas.openxmlformats.org/drawingml/2006/main" xmlns:r="http://schemas.openxmlformats.org/officeDocument/2006/relationships" xmlns:p="http://schemas.openxmlformats.org/presentationml/2006/main">
  <p:tag name="SHAPENAME" val="3. Subtitle"/>
</p:tagLst>
</file>

<file path=ppt/tags/tag98.xml><?xml version="1.0" encoding="utf-8"?>
<p:tagLst xmlns:a="http://schemas.openxmlformats.org/drawingml/2006/main" xmlns:r="http://schemas.openxmlformats.org/officeDocument/2006/relationships" xmlns:p="http://schemas.openxmlformats.org/presentationml/2006/main">
  <p:tag name="SHAPENAME" val="5. Source"/>
</p:tagLst>
</file>

<file path=ppt/tags/tag99.xml><?xml version="1.0" encoding="utf-8"?>
<p:tagLst xmlns:a="http://schemas.openxmlformats.org/drawingml/2006/main" xmlns:r="http://schemas.openxmlformats.org/officeDocument/2006/relationships" xmlns:p="http://schemas.openxmlformats.org/presentationml/2006/main">
  <p:tag name="SHAPENAME" val="1. On-page tracker"/>
</p:tagLst>
</file>

<file path=ppt/theme/theme1.xml><?xml version="1.0" encoding="utf-8"?>
<a:theme xmlns:a="http://schemas.openxmlformats.org/drawingml/2006/main" name="White">
  <a:themeElements>
    <a:clrScheme name="Custom 4">
      <a:dk1>
        <a:srgbClr val="000000"/>
      </a:dk1>
      <a:lt1>
        <a:srgbClr val="FFFFFF"/>
      </a:lt1>
      <a:dk2>
        <a:srgbClr val="FFFFFF"/>
      </a:dk2>
      <a:lt2>
        <a:srgbClr val="FFFFFF"/>
      </a:lt2>
      <a:accent1>
        <a:srgbClr val="000091"/>
      </a:accent1>
      <a:accent2>
        <a:srgbClr val="476CB7"/>
      </a:accent2>
      <a:accent3>
        <a:srgbClr val="839CCF"/>
      </a:accent3>
      <a:accent4>
        <a:srgbClr val="BDCAE5"/>
      </a:accent4>
      <a:accent5>
        <a:srgbClr val="E1000F"/>
      </a:accent5>
      <a:accent6>
        <a:srgbClr val="550000"/>
      </a:accent6>
      <a:hlink>
        <a:srgbClr val="0000FF"/>
      </a:hlink>
      <a:folHlink>
        <a:srgbClr val="800080"/>
      </a:folHlink>
    </a:clrScheme>
    <a:fontScheme name="Custom">
      <a:majorFont>
        <a:latin typeface="Arial"/>
        <a:ea typeface=""/>
        <a:cs typeface=""/>
      </a:majorFont>
      <a:minorFont>
        <a:latin typeface="Arial"/>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w="6350" cap="sq">
          <a:noFill/>
          <a:miter lim="800000"/>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spcBef>
            <a:spcPts val="300"/>
          </a:spcBef>
          <a:spcAft>
            <a:spcPts val="300"/>
          </a:spcAft>
          <a:defRPr sz="1600" dirty="0" err="1">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6350" cap="flat">
          <a:solidFill>
            <a:schemeClr val="tx1"/>
          </a:solidFill>
          <a:miter lim="800000"/>
          <a:tailEnd type="none"/>
        </a:ln>
      </a:spPr>
      <a:bodyPr/>
      <a:lstStyle/>
      <a:style>
        <a:lnRef idx="1">
          <a:schemeClr val="accent1"/>
        </a:lnRef>
        <a:fillRef idx="0">
          <a:schemeClr val="accent1"/>
        </a:fillRef>
        <a:effectRef idx="0">
          <a:schemeClr val="accent1"/>
        </a:effectRef>
        <a:fontRef idx="minor">
          <a:schemeClr val="tx1"/>
        </a:fontRef>
      </a:style>
    </a:lnDef>
    <a:txDef>
      <a:spPr>
        <a:ln w="6350">
          <a:noFill/>
          <a:miter lim="800000"/>
        </a:ln>
      </a:spPr>
      <a:bodyPr vert="horz" wrap="square" lIns="0" tIns="0" rIns="0" bIns="0" rtlCol="0">
        <a:noAutofit/>
      </a:bodyPr>
      <a:lstStyle>
        <a:defPPr algn="l">
          <a:spcBef>
            <a:spcPts val="300"/>
          </a:spcBef>
          <a:spcAft>
            <a:spcPts val="300"/>
          </a:spcAft>
          <a:buNone/>
          <a:defRPr sz="1600" dirty="0" smtClean="0"/>
        </a:defPPr>
      </a:lstStyle>
    </a:txDef>
  </a:objectDefaults>
  <a:extraClrSchemeLst>
    <a:extraClrScheme>
      <a:clrScheme name="Scheme1">
        <a:dk1>
          <a:srgbClr val="000000"/>
        </a:dk1>
        <a:lt1>
          <a:srgbClr val="FFFFFF"/>
        </a:lt1>
        <a:dk2>
          <a:srgbClr val="FFFFFF"/>
        </a:dk2>
        <a:lt2>
          <a:srgbClr val="FFFFFF"/>
        </a:lt2>
        <a:accent1>
          <a:srgbClr val="000091"/>
        </a:accent1>
        <a:accent2>
          <a:srgbClr val="E1000F"/>
        </a:accent2>
        <a:accent3>
          <a:srgbClr val="005841"/>
        </a:accent3>
        <a:accent4>
          <a:srgbClr val="FFD500"/>
        </a:accent4>
        <a:accent5>
          <a:srgbClr val="49311F"/>
        </a:accent5>
        <a:accent6>
          <a:srgbClr val="8C2237"/>
        </a:accent6>
        <a:hlink>
          <a:srgbClr val="0000FF"/>
        </a:hlink>
        <a:folHlink>
          <a:srgbClr val="800080"/>
        </a:folHlink>
      </a:clrScheme>
    </a:extraClrScheme>
  </a:extraClrSchemeLst>
  <a:custClrLst>
    <a:custClr name="Dark Gray">
      <a:srgbClr val="4D4D4D"/>
    </a:custClr>
    <a:custClr name="Mid Gray">
      <a:srgbClr val="7F7F7F"/>
    </a:custClr>
    <a:custClr name="Light Gray">
      <a:srgbClr val="B3B3B3"/>
    </a:custClr>
    <a:custClr name="Super Light Gray">
      <a:srgbClr val="D0D0D0"/>
    </a:custClr>
    <a:custClr name="Pale Gray">
      <a:srgbClr val="E6E6E6"/>
    </a:custClr>
    <a:custClr name="Custom Color6">
      <a:srgbClr val="21215A"/>
    </a:custClr>
    <a:custClr name="Custom Color7">
      <a:srgbClr val="EA5433"/>
    </a:custClr>
  </a:custClrLst>
  <a:extLst>
    <a:ext uri="{05A4C25C-085E-4340-85A3-A5531E510DB2}">
      <thm15:themeFamily xmlns:thm15="http://schemas.microsoft.com/office/thememl/2012/main" name="Template.potx" id="{200FF1CA-004A-4418-8E44-AA9F2A4534CD}" vid="{7FD4222D-D2CE-48E3-92F9-21FAA5437364}"/>
    </a:ext>
  </a:extLst>
</a:theme>
</file>

<file path=ppt/theme/theme2.xml><?xml version="1.0" encoding="utf-8"?>
<a:theme xmlns:a="http://schemas.openxmlformats.org/drawingml/2006/main" name="Contrast">
  <a:themeElements>
    <a:clrScheme name="Custom 5">
      <a:dk1>
        <a:srgbClr val="FFFFFF"/>
      </a:dk1>
      <a:lt1>
        <a:srgbClr val="000091"/>
      </a:lt1>
      <a:dk2>
        <a:srgbClr val="000000"/>
      </a:dk2>
      <a:lt2>
        <a:srgbClr val="000000"/>
      </a:lt2>
      <a:accent1>
        <a:srgbClr val="FFFFFF"/>
      </a:accent1>
      <a:accent2>
        <a:srgbClr val="476CB7"/>
      </a:accent2>
      <a:accent3>
        <a:srgbClr val="839CCF"/>
      </a:accent3>
      <a:accent4>
        <a:srgbClr val="BDCAE5"/>
      </a:accent4>
      <a:accent5>
        <a:srgbClr val="E10000"/>
      </a:accent5>
      <a:accent6>
        <a:srgbClr val="550000"/>
      </a:accent6>
      <a:hlink>
        <a:srgbClr val="0000FF"/>
      </a:hlink>
      <a:folHlink>
        <a:srgbClr val="800080"/>
      </a:folHlink>
    </a:clrScheme>
    <a:fontScheme name="Custom">
      <a:majorFont>
        <a:latin typeface="Arial"/>
        <a:ea typeface=""/>
        <a:cs typeface=""/>
      </a:majorFont>
      <a:minorFont>
        <a:latin typeface="Arial"/>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1"/>
        </a:solidFill>
        <a:ln w="6350" cap="sq">
          <a:noFill/>
          <a:miter lim="800000"/>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spcBef>
            <a:spcPts val="300"/>
          </a:spcBef>
          <a:spcAft>
            <a:spcPts val="300"/>
          </a:spcAft>
          <a:defRPr sz="1600" dirty="0" err="1" smtClean="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6350" cap="flat">
          <a:solidFill>
            <a:schemeClr val="tx1"/>
          </a:solidFill>
          <a:miter lim="800000"/>
          <a:tailEnd type="none"/>
        </a:ln>
      </a:spPr>
      <a:bodyPr/>
      <a:lstStyle/>
      <a:style>
        <a:lnRef idx="1">
          <a:schemeClr val="accent1"/>
        </a:lnRef>
        <a:fillRef idx="0">
          <a:schemeClr val="accent1"/>
        </a:fillRef>
        <a:effectRef idx="0">
          <a:schemeClr val="accent1"/>
        </a:effectRef>
        <a:fontRef idx="minor">
          <a:schemeClr val="tx1"/>
        </a:fontRef>
      </a:style>
    </a:lnDef>
    <a:txDef>
      <a:spPr>
        <a:ln w="6350">
          <a:noFill/>
          <a:miter lim="800000"/>
        </a:ln>
      </a:spPr>
      <a:bodyPr vert="horz" wrap="square" lIns="0" tIns="0" rIns="0" bIns="0" rtlCol="0">
        <a:noAutofit/>
      </a:bodyPr>
      <a:lstStyle>
        <a:defPPr algn="l">
          <a:spcBef>
            <a:spcPts val="300"/>
          </a:spcBef>
          <a:spcAft>
            <a:spcPts val="300"/>
          </a:spcAft>
          <a:buNone/>
          <a:defRPr sz="1600" dirty="0" smtClean="0"/>
        </a:defPPr>
      </a:lstStyle>
    </a:txDef>
  </a:objectDefaults>
  <a:extraClrSchemeLst>
    <a:extraClrScheme>
      <a:clrScheme name="Scheme2">
        <a:dk1>
          <a:srgbClr val="FFFFFF"/>
        </a:dk1>
        <a:lt1>
          <a:srgbClr val="000091"/>
        </a:lt1>
        <a:dk2>
          <a:srgbClr val="000000"/>
        </a:dk2>
        <a:lt2>
          <a:srgbClr val="000000"/>
        </a:lt2>
        <a:accent1>
          <a:srgbClr val="FFFFFF"/>
        </a:accent1>
        <a:accent2>
          <a:srgbClr val="E1000F"/>
        </a:accent2>
        <a:accent3>
          <a:srgbClr val="005841"/>
        </a:accent3>
        <a:accent4>
          <a:srgbClr val="FFD500"/>
        </a:accent4>
        <a:accent5>
          <a:srgbClr val="49311F"/>
        </a:accent5>
        <a:accent6>
          <a:srgbClr val="8C2237"/>
        </a:accent6>
        <a:hlink>
          <a:srgbClr val="0000FF"/>
        </a:hlink>
        <a:folHlink>
          <a:srgbClr val="800080"/>
        </a:folHlink>
      </a:clrScheme>
    </a:extraClrScheme>
  </a:extraClrSchemeLst>
  <a:custClrLst>
    <a:custClr name="Dark Gray">
      <a:srgbClr val="4D4D4D"/>
    </a:custClr>
    <a:custClr name="Mid Gray">
      <a:srgbClr val="7F7F7F"/>
    </a:custClr>
    <a:custClr name="Light Gray">
      <a:srgbClr val="B3B3B3"/>
    </a:custClr>
    <a:custClr name="Super Light Gray">
      <a:srgbClr val="D0D0D0"/>
    </a:custClr>
    <a:custClr name="Pale Gray">
      <a:srgbClr val="E6E6E6"/>
    </a:custClr>
    <a:custClr name="Custom Color6">
      <a:srgbClr val="21215A"/>
    </a:custClr>
    <a:custClr name="Custom Color7">
      <a:srgbClr val="EA5433"/>
    </a:custClr>
  </a:custClrLst>
  <a:extLst>
    <a:ext uri="{05A4C25C-085E-4340-85A3-A5531E510DB2}">
      <thm15:themeFamily xmlns:thm15="http://schemas.microsoft.com/office/thememl/2012/main" name="Template.potx" id="{200FF1CA-004A-4418-8E44-AA9F2A4534CD}" vid="{B3599382-E336-4EB2-A75B-25210C5C447C}"/>
    </a:ext>
  </a:extLst>
</a:theme>
</file>

<file path=ppt/theme/theme3.xml><?xml version="1.0" encoding="utf-8"?>
<a:theme xmlns:a="http://schemas.openxmlformats.org/drawingml/2006/main" name="Office Theme">
  <a:themeElements>
    <a:clrScheme name="Custom Scheme">
      <a:dk1>
        <a:srgbClr val="000000"/>
      </a:dk1>
      <a:lt1>
        <a:srgbClr val="FFFFFF"/>
      </a:lt1>
      <a:dk2>
        <a:srgbClr val="051C2C"/>
      </a:dk2>
      <a:lt2>
        <a:srgbClr val="FFFFFF"/>
      </a:lt2>
      <a:accent1>
        <a:srgbClr val="051C2C"/>
      </a:accent1>
      <a:accent2>
        <a:srgbClr val="00A9F4"/>
      </a:accent2>
      <a:accent3>
        <a:srgbClr val="1F40E6"/>
      </a:accent3>
      <a:accent4>
        <a:srgbClr val="AAE6F0"/>
      </a:accent4>
      <a:accent5>
        <a:srgbClr val="3C96B4"/>
      </a:accent5>
      <a:accent6>
        <a:srgbClr val="AFC3FF"/>
      </a:accent6>
      <a:hlink>
        <a:srgbClr val="00A9F4"/>
      </a:hlink>
      <a:folHlink>
        <a:srgbClr val="00A9F4"/>
      </a:folHlink>
    </a:clrScheme>
    <a:fontScheme name="Custom Scheme Fonts">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Custom Scheme">
      <a:dk1>
        <a:srgbClr val="000000"/>
      </a:dk1>
      <a:lt1>
        <a:srgbClr val="FFFFFF"/>
      </a:lt1>
      <a:dk2>
        <a:srgbClr val="051C2C"/>
      </a:dk2>
      <a:lt2>
        <a:srgbClr val="FFFFFF"/>
      </a:lt2>
      <a:accent1>
        <a:srgbClr val="051C2C"/>
      </a:accent1>
      <a:accent2>
        <a:srgbClr val="00A9F4"/>
      </a:accent2>
      <a:accent3>
        <a:srgbClr val="1F40E6"/>
      </a:accent3>
      <a:accent4>
        <a:srgbClr val="AAE6F0"/>
      </a:accent4>
      <a:accent5>
        <a:srgbClr val="3C96B4"/>
      </a:accent5>
      <a:accent6>
        <a:srgbClr val="AFC3FF"/>
      </a:accent6>
      <a:hlink>
        <a:srgbClr val="00A9F4"/>
      </a:hlink>
      <a:folHlink>
        <a:srgbClr val="00A9F4"/>
      </a:folHlink>
    </a:clrScheme>
    <a:fontScheme name="Custom Scheme2 Fonts">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2262</Words>
  <Application>Microsoft Office PowerPoint</Application>
  <PresentationFormat>Grand écran</PresentationFormat>
  <Paragraphs>203</Paragraphs>
  <Slides>14</Slides>
  <Notes>4</Notes>
  <HiddenSlides>0</HiddenSlides>
  <MMClips>0</MMClips>
  <ScaleCrop>false</ScaleCrop>
  <HeadingPairs>
    <vt:vector size="8" baseType="variant">
      <vt:variant>
        <vt:lpstr>Polices utilisées</vt:lpstr>
      </vt:variant>
      <vt:variant>
        <vt:i4>6</vt:i4>
      </vt:variant>
      <vt:variant>
        <vt:lpstr>Thème</vt:lpstr>
      </vt:variant>
      <vt:variant>
        <vt:i4>2</vt:i4>
      </vt:variant>
      <vt:variant>
        <vt:lpstr>Serveurs OLE incorporés</vt:lpstr>
      </vt:variant>
      <vt:variant>
        <vt:i4>1</vt:i4>
      </vt:variant>
      <vt:variant>
        <vt:lpstr>Titres des diapositives</vt:lpstr>
      </vt:variant>
      <vt:variant>
        <vt:i4>14</vt:i4>
      </vt:variant>
    </vt:vector>
  </HeadingPairs>
  <TitlesOfParts>
    <vt:vector size="23" baseType="lpstr">
      <vt:lpstr>Segoe UI</vt:lpstr>
      <vt:lpstr>Arial</vt:lpstr>
      <vt:lpstr>Calibri</vt:lpstr>
      <vt:lpstr>Marianne</vt:lpstr>
      <vt:lpstr>Wingdings</vt:lpstr>
      <vt:lpstr>Times New Roman</vt:lpstr>
      <vt:lpstr>White</vt:lpstr>
      <vt:lpstr>Contrast</vt:lpstr>
      <vt:lpstr>think-cell Slide</vt:lpstr>
      <vt:lpstr>Stratégie vaccinale contre la COVID-19   </vt:lpstr>
      <vt:lpstr>Modalités de rémunération</vt:lpstr>
      <vt:lpstr>Rémunération des professionnels de santé libéraux</vt:lpstr>
      <vt:lpstr>Professionnels de santé libéraux en activité</vt:lpstr>
      <vt:lpstr>Rémunération des étudiants, retraités et salariés du privé mobilisés dans les centres de vaccination</vt:lpstr>
      <vt:lpstr>Rémunération des retraités dans les centres de vaccination</vt:lpstr>
      <vt:lpstr>Mobilisation des étudiants en santé</vt:lpstr>
      <vt:lpstr>Pour les établissements sociaux et médico-sociaux / Structures pour personnes âgées</vt:lpstr>
      <vt:lpstr>Pour les établissements de santé ayant mis un place un centre de vaccination</vt:lpstr>
      <vt:lpstr>Rémunération des pharmaciens des officines référentes (flux A)</vt:lpstr>
      <vt:lpstr>Responsabilité lors de la vaccination en centre</vt:lpstr>
      <vt:lpstr>Stratégie vaccinale – responsabilité des parties engagées</vt:lpstr>
      <vt:lpstr>Présentation PowerPoint</vt:lpstr>
      <vt:lpstr>Mobilisation du FIR des ARS pour le financement des centres de vaccination (hors professionnels de santé)</vt:lpstr>
    </vt:vector>
  </TitlesOfParts>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2020-11-30T19:03:57Z</dcterms:created>
  <dcterms:modified xsi:type="dcterms:W3CDTF">2021-02-01T18:23:30Z</dcterms:modified>
</cp:coreProperties>
</file>